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3" autoAdjust="0"/>
    <p:restoredTop sz="94660"/>
  </p:normalViewPr>
  <p:slideViewPr>
    <p:cSldViewPr>
      <p:cViewPr>
        <p:scale>
          <a:sx n="50" d="100"/>
          <a:sy n="50" d="100"/>
        </p:scale>
        <p:origin x="-1536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4096</Words>
  <Application>Microsoft Office PowerPoint</Application>
  <PresentationFormat>Apresentação na tela (4:3)</PresentationFormat>
  <Paragraphs>218</Paragraphs>
  <Slides>23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Calibri</vt:lpstr>
      <vt:lpstr>Arial</vt:lpstr>
      <vt:lpstr>Comic Sans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Almir Junior</dc:creator>
  <cp:lastModifiedBy>Marcio Teixeira Viegas</cp:lastModifiedBy>
  <cp:revision>103</cp:revision>
  <dcterms:created xsi:type="dcterms:W3CDTF">2013-01-02T21:20:10Z</dcterms:created>
  <dcterms:modified xsi:type="dcterms:W3CDTF">2014-01-15T11:43:40Z</dcterms:modified>
</cp:coreProperties>
</file>