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4" autoAdjust="0"/>
    <p:restoredTop sz="94660"/>
  </p:normalViewPr>
  <p:slideViewPr>
    <p:cSldViewPr>
      <p:cViewPr varScale="1">
        <p:scale>
          <a:sx n="49" d="100"/>
          <a:sy n="49" d="100"/>
        </p:scale>
        <p:origin x="-70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503</TotalTime>
  <Words>3215</Words>
  <Application>Microsoft Office PowerPoint</Application>
  <PresentationFormat>Apresentação na tela (4:3)</PresentationFormat>
  <Paragraphs>128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Elementar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Almir Junior</dc:creator>
  <cp:lastModifiedBy>Almir Junior</cp:lastModifiedBy>
  <cp:revision>37</cp:revision>
  <dcterms:created xsi:type="dcterms:W3CDTF">2014-01-03T19:35:59Z</dcterms:created>
  <dcterms:modified xsi:type="dcterms:W3CDTF">2014-01-09T11:46:26Z</dcterms:modified>
</cp:coreProperties>
</file>