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4" r:id="rId4"/>
    <p:sldId id="291" r:id="rId5"/>
    <p:sldId id="261" r:id="rId6"/>
    <p:sldId id="296" r:id="rId7"/>
    <p:sldId id="292" r:id="rId8"/>
    <p:sldId id="295" r:id="rId9"/>
    <p:sldId id="297" r:id="rId10"/>
    <p:sldId id="270" r:id="rId11"/>
    <p:sldId id="299" r:id="rId12"/>
    <p:sldId id="300" r:id="rId13"/>
    <p:sldId id="301" r:id="rId14"/>
    <p:sldId id="302" r:id="rId15"/>
    <p:sldId id="303" r:id="rId16"/>
    <p:sldId id="258" r:id="rId17"/>
    <p:sldId id="298" r:id="rId1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3217"/>
    <a:srgbClr val="5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30" autoAdjust="0"/>
    <p:restoredTop sz="93738" autoAdjust="0"/>
  </p:normalViewPr>
  <p:slideViewPr>
    <p:cSldViewPr>
      <p:cViewPr>
        <p:scale>
          <a:sx n="50" d="100"/>
          <a:sy n="50" d="100"/>
        </p:scale>
        <p:origin x="-542" y="-38"/>
      </p:cViewPr>
      <p:guideLst>
        <p:guide orient="horz" pos="2160"/>
        <p:guide pos="2880"/>
      </p:guideLst>
    </p:cSldViewPr>
  </p:slid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5" name="Date Placeholder 14"/>
          <p:cNvSpPr>
            <a:spLocks noGrp="1"/>
          </p:cNvSpPr>
          <p:nvPr>
            <p:ph type="dt" sz="half" idx="10"/>
          </p:nvPr>
        </p:nvSpPr>
        <p:spPr/>
        <p:txBody>
          <a:bodyPr/>
          <a:lstStyle>
            <a:lvl1pPr>
              <a:defRPr/>
            </a:lvl1pPr>
          </a:lstStyle>
          <a:p>
            <a:pPr>
              <a:defRPr/>
            </a:pPr>
            <a:fld id="{590D532F-9D1D-4CE9-9A2C-3A5B3CA54A7A}" type="datetimeFigureOut">
              <a:rPr lang="pt-BR"/>
              <a:pPr>
                <a:defRPr/>
              </a:pPr>
              <a:t>19/02/2014</a:t>
            </a:fld>
            <a:endParaRPr lang="pt-BR"/>
          </a:p>
        </p:txBody>
      </p:sp>
      <p:sp>
        <p:nvSpPr>
          <p:cNvPr id="6" name="Slide Number Placeholder 15"/>
          <p:cNvSpPr>
            <a:spLocks noGrp="1"/>
          </p:cNvSpPr>
          <p:nvPr>
            <p:ph type="sldNum" sz="quarter" idx="11"/>
          </p:nvPr>
        </p:nvSpPr>
        <p:spPr/>
        <p:txBody>
          <a:bodyPr/>
          <a:lstStyle>
            <a:lvl1pPr>
              <a:defRPr/>
            </a:lvl1pPr>
          </a:lstStyle>
          <a:p>
            <a:pPr>
              <a:defRPr/>
            </a:pPr>
            <a:fld id="{BAC4D463-8CDD-4701-BC98-FC60B4BFAB37}" type="slidenum">
              <a:rPr lang="pt-BR"/>
              <a:pPr>
                <a:defRPr/>
              </a:pPr>
              <a:t>‹nº›</a:t>
            </a:fld>
            <a:endParaRPr lang="pt-BR"/>
          </a:p>
        </p:txBody>
      </p:sp>
      <p:sp>
        <p:nvSpPr>
          <p:cNvPr id="7" name="Footer Placeholder 16"/>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fld id="{8F149687-DB40-451F-B720-6855799F1BF2}" type="datetimeFigureOut">
              <a:rPr lang="pt-BR"/>
              <a:pPr>
                <a:defRPr/>
              </a:pPr>
              <a:t>19/02/2014</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0D06DD88-6592-4EEA-B4A7-2AFE4883419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0C30D01E-A38E-44EF-8B0D-BD07D47F87D8}" type="datetimeFigureOut">
              <a:rPr lang="pt-BR"/>
              <a:pPr>
                <a:defRPr/>
              </a:pPr>
              <a:t>19/02/2014</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8774FF0F-9BC3-4676-9699-12D7DE94D215}"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Title 12"/>
          <p:cNvSpPr>
            <a:spLocks noGrp="1"/>
          </p:cNvSpPr>
          <p:nvPr>
            <p:ph type="title"/>
          </p:nvPr>
        </p:nvSpPr>
        <p:spPr/>
        <p:txBody>
          <a:bodyPr/>
          <a:lstStyle/>
          <a:p>
            <a:r>
              <a:rPr lang="pt-BR" smtClean="0"/>
              <a:t>Clique para editar o título mestre</a:t>
            </a:r>
            <a:endParaRPr lang="en-US"/>
          </a:p>
        </p:txBody>
      </p:sp>
      <p:sp>
        <p:nvSpPr>
          <p:cNvPr id="4" name="Date Placeholder 3"/>
          <p:cNvSpPr>
            <a:spLocks noGrp="1"/>
          </p:cNvSpPr>
          <p:nvPr>
            <p:ph type="dt" sz="half" idx="10"/>
          </p:nvPr>
        </p:nvSpPr>
        <p:spPr/>
        <p:txBody>
          <a:bodyPr/>
          <a:lstStyle>
            <a:lvl1pPr>
              <a:defRPr/>
            </a:lvl1pPr>
          </a:lstStyle>
          <a:p>
            <a:pPr>
              <a:defRPr/>
            </a:pPr>
            <a:fld id="{BE247F47-D752-48E0-BBB5-D5241FBEB27C}" type="datetimeFigureOut">
              <a:rPr lang="pt-BR"/>
              <a:pPr>
                <a:defRPr/>
              </a:pPr>
              <a:t>19/02/2014</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D81E3267-3705-463D-BF44-42931E7824C5}"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t-BR" smtClean="0"/>
              <a:t>Clique para editar o título mestre</a:t>
            </a:r>
            <a:endParaRPr lang="en-US" dirty="0"/>
          </a:p>
        </p:txBody>
      </p:sp>
      <p:sp>
        <p:nvSpPr>
          <p:cNvPr id="6" name="Date Placeholder 11"/>
          <p:cNvSpPr>
            <a:spLocks noGrp="1"/>
          </p:cNvSpPr>
          <p:nvPr>
            <p:ph type="dt" sz="half" idx="10"/>
          </p:nvPr>
        </p:nvSpPr>
        <p:spPr/>
        <p:txBody>
          <a:bodyPr/>
          <a:lstStyle>
            <a:lvl1pPr>
              <a:defRPr/>
            </a:lvl1pPr>
          </a:lstStyle>
          <a:p>
            <a:pPr>
              <a:defRPr/>
            </a:pPr>
            <a:fld id="{E4D27C8E-A8F7-4B1D-A26A-A97A7FD15F11}" type="datetimeFigureOut">
              <a:rPr lang="pt-BR"/>
              <a:pPr>
                <a:defRPr/>
              </a:pPr>
              <a:t>19/02/2014</a:t>
            </a:fld>
            <a:endParaRPr lang="pt-BR"/>
          </a:p>
        </p:txBody>
      </p:sp>
      <p:sp>
        <p:nvSpPr>
          <p:cNvPr id="7" name="Slide Number Placeholder 12"/>
          <p:cNvSpPr>
            <a:spLocks noGrp="1"/>
          </p:cNvSpPr>
          <p:nvPr>
            <p:ph type="sldNum" sz="quarter" idx="11"/>
          </p:nvPr>
        </p:nvSpPr>
        <p:spPr/>
        <p:txBody>
          <a:bodyPr/>
          <a:lstStyle>
            <a:lvl1pPr>
              <a:defRPr/>
            </a:lvl1pPr>
          </a:lstStyle>
          <a:p>
            <a:pPr>
              <a:defRPr/>
            </a:pPr>
            <a:fld id="{3CFC259F-2150-45DF-AC93-E522DA3B71CA}" type="slidenum">
              <a:rPr lang="pt-BR"/>
              <a:pPr>
                <a:defRPr/>
              </a:pPr>
              <a:t>‹nº›</a:t>
            </a:fld>
            <a:endParaRPr lang="pt-BR"/>
          </a:p>
        </p:txBody>
      </p:sp>
      <p:sp>
        <p:nvSpPr>
          <p:cNvPr id="8" name="Footer Placeholder 13"/>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pt-BR" smtClean="0"/>
              <a:t>Clique para editar o título mestre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Date Placeholder 3"/>
          <p:cNvSpPr>
            <a:spLocks noGrp="1"/>
          </p:cNvSpPr>
          <p:nvPr>
            <p:ph type="dt" sz="half" idx="15"/>
          </p:nvPr>
        </p:nvSpPr>
        <p:spPr/>
        <p:txBody>
          <a:bodyPr/>
          <a:lstStyle>
            <a:lvl1pPr>
              <a:defRPr/>
            </a:lvl1pPr>
          </a:lstStyle>
          <a:p>
            <a:pPr>
              <a:defRPr/>
            </a:pPr>
            <a:fld id="{8B7BB9B4-4B57-454D-8FDD-D622B523A356}" type="datetimeFigureOut">
              <a:rPr lang="pt-BR"/>
              <a:pPr>
                <a:defRPr/>
              </a:pPr>
              <a:t>19/02/2014</a:t>
            </a:fld>
            <a:endParaRPr lang="pt-BR"/>
          </a:p>
        </p:txBody>
      </p:sp>
      <p:sp>
        <p:nvSpPr>
          <p:cNvPr id="8" name="Footer Placeholder 4"/>
          <p:cNvSpPr>
            <a:spLocks noGrp="1"/>
          </p:cNvSpPr>
          <p:nvPr>
            <p:ph type="ftr" sz="quarter" idx="16"/>
          </p:nvPr>
        </p:nvSpPr>
        <p:spPr/>
        <p:txBody>
          <a:bodyPr/>
          <a:lstStyle>
            <a:lvl1pPr>
              <a:defRPr/>
            </a:lvl1pPr>
          </a:lstStyle>
          <a:p>
            <a:pPr>
              <a:defRPr/>
            </a:pPr>
            <a:endParaRPr lang="pt-BR"/>
          </a:p>
        </p:txBody>
      </p:sp>
      <p:sp>
        <p:nvSpPr>
          <p:cNvPr id="9" name="Slide Number Placeholder 5"/>
          <p:cNvSpPr>
            <a:spLocks noGrp="1"/>
          </p:cNvSpPr>
          <p:nvPr>
            <p:ph type="sldNum" sz="quarter" idx="17"/>
          </p:nvPr>
        </p:nvSpPr>
        <p:spPr/>
        <p:txBody>
          <a:bodyPr/>
          <a:lstStyle>
            <a:lvl1pPr>
              <a:defRPr/>
            </a:lvl1pPr>
          </a:lstStyle>
          <a:p>
            <a:pPr>
              <a:defRPr/>
            </a:pPr>
            <a:fld id="{CE624839-8992-4174-BCC7-B583A57A37B6}"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2" name="Title 11"/>
          <p:cNvSpPr>
            <a:spLocks noGrp="1"/>
          </p:cNvSpPr>
          <p:nvPr>
            <p:ph type="title"/>
          </p:nvPr>
        </p:nvSpPr>
        <p:spPr/>
        <p:txBody>
          <a:bodyPr/>
          <a:lstStyle/>
          <a:p>
            <a:r>
              <a:rPr lang="pt-BR" smtClean="0"/>
              <a:t>Clique para editar o título mestre</a:t>
            </a:r>
            <a:endParaRPr lang="en-US" dirty="0"/>
          </a:p>
        </p:txBody>
      </p:sp>
      <p:sp>
        <p:nvSpPr>
          <p:cNvPr id="9" name="Date Placeholder 13"/>
          <p:cNvSpPr>
            <a:spLocks noGrp="1"/>
          </p:cNvSpPr>
          <p:nvPr>
            <p:ph type="dt" sz="half" idx="10"/>
          </p:nvPr>
        </p:nvSpPr>
        <p:spPr/>
        <p:txBody>
          <a:bodyPr/>
          <a:lstStyle>
            <a:lvl1pPr>
              <a:defRPr/>
            </a:lvl1pPr>
          </a:lstStyle>
          <a:p>
            <a:pPr>
              <a:defRPr/>
            </a:pPr>
            <a:fld id="{3B48195A-0D37-451F-8429-234C7086F98C}" type="datetimeFigureOut">
              <a:rPr lang="pt-BR"/>
              <a:pPr>
                <a:defRPr/>
              </a:pPr>
              <a:t>19/02/2014</a:t>
            </a:fld>
            <a:endParaRPr lang="pt-BR"/>
          </a:p>
        </p:txBody>
      </p:sp>
      <p:sp>
        <p:nvSpPr>
          <p:cNvPr id="10" name="Slide Number Placeholder 14"/>
          <p:cNvSpPr>
            <a:spLocks noGrp="1"/>
          </p:cNvSpPr>
          <p:nvPr>
            <p:ph type="sldNum" sz="quarter" idx="11"/>
          </p:nvPr>
        </p:nvSpPr>
        <p:spPr/>
        <p:txBody>
          <a:bodyPr/>
          <a:lstStyle>
            <a:lvl1pPr>
              <a:defRPr/>
            </a:lvl1pPr>
          </a:lstStyle>
          <a:p>
            <a:pPr>
              <a:defRPr/>
            </a:pPr>
            <a:fld id="{BE3B6075-438A-4454-9136-6150F842A740}" type="slidenum">
              <a:rPr lang="pt-BR"/>
              <a:pPr>
                <a:defRPr/>
              </a:pPr>
              <a:t>‹nº›</a:t>
            </a:fld>
            <a:endParaRPr lang="pt-BR"/>
          </a:p>
        </p:txBody>
      </p:sp>
      <p:sp>
        <p:nvSpPr>
          <p:cNvPr id="11" name="Footer Placeholder 15"/>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a:p>
        </p:txBody>
      </p:sp>
      <p:sp>
        <p:nvSpPr>
          <p:cNvPr id="3" name="Date Placeholder 3"/>
          <p:cNvSpPr>
            <a:spLocks noGrp="1"/>
          </p:cNvSpPr>
          <p:nvPr>
            <p:ph type="dt" sz="half" idx="10"/>
          </p:nvPr>
        </p:nvSpPr>
        <p:spPr/>
        <p:txBody>
          <a:bodyPr/>
          <a:lstStyle>
            <a:lvl1pPr>
              <a:defRPr/>
            </a:lvl1pPr>
          </a:lstStyle>
          <a:p>
            <a:pPr>
              <a:defRPr/>
            </a:pPr>
            <a:fld id="{449017B9-B431-4D28-94B7-B15CCB0A14B8}" type="datetimeFigureOut">
              <a:rPr lang="pt-BR"/>
              <a:pPr>
                <a:defRPr/>
              </a:pPr>
              <a:t>19/02/2014</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4515CCDF-F575-498C-B876-7DFBC545C7AD}"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4F1009-2276-46F7-A151-8713130346CD}" type="datetimeFigureOut">
              <a:rPr lang="pt-BR"/>
              <a:pPr>
                <a:defRPr/>
              </a:pPr>
              <a:t>19/02/2014</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3CD5F4AD-FE12-4540-8BAD-F1F9105ED549}"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cs typeface="+mn-cs"/>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8" name="Title 17"/>
          <p:cNvSpPr>
            <a:spLocks noGrp="1"/>
          </p:cNvSpPr>
          <p:nvPr>
            <p:ph type="title"/>
          </p:nvPr>
        </p:nvSpPr>
        <p:spPr/>
        <p:txBody>
          <a:bodyPr/>
          <a:lstStyle/>
          <a:p>
            <a:r>
              <a:rPr lang="pt-BR" smtClean="0"/>
              <a:t>Clique para editar o título mestre</a:t>
            </a:r>
            <a:endParaRPr lang="en-US" dirty="0"/>
          </a:p>
        </p:txBody>
      </p:sp>
      <p:sp>
        <p:nvSpPr>
          <p:cNvPr id="6" name="Date Placeholder 14"/>
          <p:cNvSpPr>
            <a:spLocks noGrp="1"/>
          </p:cNvSpPr>
          <p:nvPr>
            <p:ph type="dt" sz="half" idx="10"/>
          </p:nvPr>
        </p:nvSpPr>
        <p:spPr/>
        <p:txBody>
          <a:bodyPr/>
          <a:lstStyle>
            <a:lvl1pPr>
              <a:defRPr/>
            </a:lvl1pPr>
          </a:lstStyle>
          <a:p>
            <a:pPr>
              <a:defRPr/>
            </a:pPr>
            <a:fld id="{281A6FDB-5C77-4E2C-9FF7-067769B417EE}" type="datetimeFigureOut">
              <a:rPr lang="pt-BR"/>
              <a:pPr>
                <a:defRPr/>
              </a:pPr>
              <a:t>19/02/2014</a:t>
            </a:fld>
            <a:endParaRPr lang="pt-BR"/>
          </a:p>
        </p:txBody>
      </p:sp>
      <p:sp>
        <p:nvSpPr>
          <p:cNvPr id="7" name="Slide Number Placeholder 15"/>
          <p:cNvSpPr>
            <a:spLocks noGrp="1"/>
          </p:cNvSpPr>
          <p:nvPr>
            <p:ph type="sldNum" sz="quarter" idx="11"/>
          </p:nvPr>
        </p:nvSpPr>
        <p:spPr/>
        <p:txBody>
          <a:bodyPr/>
          <a:lstStyle>
            <a:lvl1pPr>
              <a:defRPr/>
            </a:lvl1pPr>
          </a:lstStyle>
          <a:p>
            <a:pPr>
              <a:defRPr/>
            </a:pPr>
            <a:fld id="{F48A2F49-447B-442A-81ED-D31B5C98B52E}" type="slidenum">
              <a:rPr lang="pt-BR"/>
              <a:pPr>
                <a:defRPr/>
              </a:pPr>
              <a:t>‹nº›</a:t>
            </a:fld>
            <a:endParaRPr lang="pt-BR"/>
          </a:p>
        </p:txBody>
      </p:sp>
      <p:sp>
        <p:nvSpPr>
          <p:cNvPr id="8" name="Footer Placeholder 16"/>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itle 10"/>
          <p:cNvSpPr>
            <a:spLocks noGrp="1"/>
          </p:cNvSpPr>
          <p:nvPr>
            <p:ph type="title"/>
          </p:nvPr>
        </p:nvSpPr>
        <p:spPr/>
        <p:txBody>
          <a:bodyPr/>
          <a:lstStyle/>
          <a:p>
            <a:r>
              <a:rPr lang="pt-BR" smtClean="0"/>
              <a:t>Clique para editar o título mestre</a:t>
            </a:r>
            <a:endParaRPr lang="en-US"/>
          </a:p>
        </p:txBody>
      </p:sp>
      <p:sp>
        <p:nvSpPr>
          <p:cNvPr id="6" name="Date Placeholder 12"/>
          <p:cNvSpPr>
            <a:spLocks noGrp="1"/>
          </p:cNvSpPr>
          <p:nvPr>
            <p:ph type="dt" sz="half" idx="10"/>
          </p:nvPr>
        </p:nvSpPr>
        <p:spPr/>
        <p:txBody>
          <a:bodyPr/>
          <a:lstStyle>
            <a:lvl1pPr>
              <a:defRPr/>
            </a:lvl1pPr>
          </a:lstStyle>
          <a:p>
            <a:pPr>
              <a:defRPr/>
            </a:pPr>
            <a:fld id="{9A12C244-43E2-4091-9CE8-24DC421B57AE}" type="datetimeFigureOut">
              <a:rPr lang="pt-BR"/>
              <a:pPr>
                <a:defRPr/>
              </a:pPr>
              <a:t>19/02/2014</a:t>
            </a:fld>
            <a:endParaRPr lang="pt-BR"/>
          </a:p>
        </p:txBody>
      </p:sp>
      <p:sp>
        <p:nvSpPr>
          <p:cNvPr id="7" name="Slide Number Placeholder 13"/>
          <p:cNvSpPr>
            <a:spLocks noGrp="1"/>
          </p:cNvSpPr>
          <p:nvPr>
            <p:ph type="sldNum" sz="quarter" idx="11"/>
          </p:nvPr>
        </p:nvSpPr>
        <p:spPr/>
        <p:txBody>
          <a:bodyPr/>
          <a:lstStyle>
            <a:lvl1pPr>
              <a:defRPr/>
            </a:lvl1pPr>
          </a:lstStyle>
          <a:p>
            <a:pPr>
              <a:defRPr/>
            </a:pPr>
            <a:fld id="{342A52A0-30BA-42B8-AD6D-4589737CCC7D}" type="slidenum">
              <a:rPr lang="pt-BR"/>
              <a:pPr>
                <a:defRPr/>
              </a:pPr>
              <a:t>‹nº›</a:t>
            </a:fld>
            <a:endParaRPr lang="pt-BR"/>
          </a:p>
        </p:txBody>
      </p:sp>
      <p:sp>
        <p:nvSpPr>
          <p:cNvPr id="8" name="Footer Placeholder 14"/>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a:solidFill>
                  <a:schemeClr val="tx1">
                    <a:alpha val="60000"/>
                  </a:schemeClr>
                </a:solidFill>
                <a:effectLst/>
                <a:latin typeface="+mn-lt"/>
                <a:cs typeface="+mn-cs"/>
              </a:defRPr>
            </a:lvl1pPr>
          </a:lstStyle>
          <a:p>
            <a:pPr>
              <a:defRPr/>
            </a:pPr>
            <a:fld id="{4622CC17-E6CE-4E99-A2DE-4346966A24A5}" type="datetimeFigureOut">
              <a:rPr lang="pt-BR"/>
              <a:pPr>
                <a:defRPr/>
              </a:pPr>
              <a:t>19/02/2014</a:t>
            </a:fld>
            <a:endParaRPr lang="pt-BR"/>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cs typeface="+mn-cs"/>
              </a:defRPr>
            </a:lvl1pPr>
          </a:lstStyle>
          <a:p>
            <a:pPr>
              <a:defRPr/>
            </a:pPr>
            <a:endParaRPr lang="pt-B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a:solidFill>
                  <a:schemeClr val="tx1">
                    <a:alpha val="60000"/>
                  </a:schemeClr>
                </a:solidFill>
                <a:effectLst/>
                <a:latin typeface="+mn-lt"/>
                <a:cs typeface="+mn-cs"/>
              </a:defRPr>
            </a:lvl1pPr>
          </a:lstStyle>
          <a:p>
            <a:pPr>
              <a:defRPr/>
            </a:pPr>
            <a:fld id="{A42CE98B-1AD1-4076-A87C-23FF1131F9BA}" type="slidenum">
              <a:rPr lang="pt-BR"/>
              <a:pPr>
                <a:defRPr/>
              </a:pPr>
              <a:t>‹nº›</a:t>
            </a:fld>
            <a:endParaRPr lang="pt-BR"/>
          </a:p>
        </p:txBody>
      </p:sp>
    </p:spTree>
  </p:cSld>
  <p:clrMap bg1="dk1" tx1="lt1" bg2="dk2" tx2="lt2" accent1="accent1" accent2="accent2" accent3="accent3" accent4="accent4" accent5="accent5" accent6="accent6" hlink="hlink" folHlink="folHlink"/>
  <p:sldLayoutIdLst>
    <p:sldLayoutId id="2147483867" r:id="rId1"/>
    <p:sldLayoutId id="2147483861" r:id="rId2"/>
    <p:sldLayoutId id="2147483868" r:id="rId3"/>
    <p:sldLayoutId id="2147483862" r:id="rId4"/>
    <p:sldLayoutId id="2147483869" r:id="rId5"/>
    <p:sldLayoutId id="2147483863" r:id="rId6"/>
    <p:sldLayoutId id="2147483864" r:id="rId7"/>
    <p:sldLayoutId id="2147483870" r:id="rId8"/>
    <p:sldLayoutId id="2147483871" r:id="rId9"/>
    <p:sldLayoutId id="2147483865" r:id="rId10"/>
    <p:sldLayoutId id="2147483866"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br/imgres?start=354&amp;sa=X&amp;hl=pt-BR&amp;rlz=1T4AURU_pt-BRBR499BR500&amp;biw=940&amp;bih=375&amp;tbm=isch&amp;tbnid=Xosko-_r2UpNiM:&amp;imgrefurl=http://www.religiaoweb.com.br/biblia/exodo.html&amp;docid=BGatBpELfi9HRM&amp;imgurl=http://www.religiaoweb.com.br/wp-content/uploads/2011/04/12-Exodo.jpg&amp;w=698&amp;h=293&amp;ei=iBzHUsPZLoTJkAeKmoGgCQ&amp;zoom=1&amp;iact=rc&amp;page=43&amp;tbnh=145&amp;tbnw=326&amp;ndsp=7&amp;ved=1t:429,r:57,s:300&amp;tx=178.16998291015625&amp;ty=70.8299942016601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docid=wak26ioOCnTWOM&amp;tbnid=MQxS86QryOIONM:&amp;ved=0CAUQjRw&amp;url=http%3A%2F%2Fsetimodia.wordpress.com%2F2012%2F06%2F14%2Fo-tabernaculo-e-suas-cerimonias%2F&amp;ei=_gcEU5HHOMbisATAxIDYDQ&amp;bvm=bv.61535280,d.dmQ&amp;psig=AFQjCNEpm0_jrn7XXotdJch5oeN63uQc1A&amp;ust=1392859378096751" TargetMode="External"/><Relationship Id="rId2" Type="http://schemas.openxmlformats.org/officeDocument/2006/relationships/hyperlink" Target="http://www.google.com.br/url?sa=i&amp;rct=j&amp;q=&amp;esrc=s&amp;source=images&amp;cd=&amp;cad=rja&amp;docid=RbMAgpKilF1CzM&amp;tbnid=kuZfrfUnrlCXPM:&amp;ved=0CAUQjRw&amp;url=http%3A%2F%2Fsigabiblia.blogspot.com%2F2009%2F10%2Fchamados-para-adorar.html&amp;ei=pAcEU5qQOsissQSij4H4AQ&amp;bvm=bv.61535280,d.dmQ&amp;psig=AFQjCNEpm0_jrn7XXotdJch5oeN63uQc1A&amp;ust=1392859378096751"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docid=wak26ioOCnTWOM&amp;tbnid=MQxS86QryOIONM:&amp;ved=0CAUQjRw&amp;url=http%3A%2F%2Fsetimodia.wordpress.com%2F2012%2F06%2F14%2Fo-tabernaculo-e-suas-cerimonias%2F&amp;ei=_gcEU5HHOMbisATAxIDYDQ&amp;bvm=bv.61535280,d.dmQ&amp;psig=AFQjCNEpm0_jrn7XXotdJch5oeN63uQc1A&amp;ust=1392859378096751" TargetMode="External"/><Relationship Id="rId2" Type="http://schemas.openxmlformats.org/officeDocument/2006/relationships/hyperlink" Target="http://www.google.com.br/url?sa=i&amp;rct=j&amp;q=&amp;esrc=s&amp;source=images&amp;cd=&amp;cad=rja&amp;docid=RbMAgpKilF1CzM&amp;tbnid=kuZfrfUnrlCXPM:&amp;ved=0CAUQjRw&amp;url=http%3A%2F%2Fsigabiblia.blogspot.com%2F2009%2F10%2Fchamados-para-adorar.html&amp;ei=pAcEU5qQOsissQSij4H4AQ&amp;bvm=bv.61535280,d.dmQ&amp;psig=AFQjCNEpm0_jrn7XXotdJch5oeN63uQc1A&amp;ust=1392859378096751"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docid=wak26ioOCnTWOM&amp;tbnid=MQxS86QryOIONM:&amp;ved=0CAUQjRw&amp;url=http%3A%2F%2Fsetimodia.wordpress.com%2F2012%2F06%2F14%2Fo-tabernaculo-e-suas-cerimonias%2F&amp;ei=_gcEU5HHOMbisATAxIDYDQ&amp;bvm=bv.61535280,d.dmQ&amp;psig=AFQjCNEpm0_jrn7XXotdJch5oeN63uQc1A&amp;ust=1392859378096751" TargetMode="External"/><Relationship Id="rId2" Type="http://schemas.openxmlformats.org/officeDocument/2006/relationships/hyperlink" Target="http://www.google.com.br/url?sa=i&amp;rct=j&amp;q=&amp;esrc=s&amp;source=images&amp;cd=&amp;cad=rja&amp;docid=RbMAgpKilF1CzM&amp;tbnid=kuZfrfUnrlCXPM:&amp;ved=0CAUQjRw&amp;url=http%3A%2F%2Fsigabiblia.blogspot.com%2F2009%2F10%2Fchamados-para-adorar.html&amp;ei=pAcEU5qQOsissQSij4H4AQ&amp;bvm=bv.61535280,d.dmQ&amp;psig=AFQjCNEpm0_jrn7XXotdJch5oeN63uQc1A&amp;ust=1392859378096751"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docid=wak26ioOCnTWOM&amp;tbnid=MQxS86QryOIONM:&amp;ved=0CAUQjRw&amp;url=http%3A%2F%2Fsetimodia.wordpress.com%2F2012%2F06%2F14%2Fo-tabernaculo-e-suas-cerimonias%2F&amp;ei=_gcEU5HHOMbisATAxIDYDQ&amp;bvm=bv.61535280,d.dmQ&amp;psig=AFQjCNEpm0_jrn7XXotdJch5oeN63uQc1A&amp;ust=1392859378096751" TargetMode="External"/><Relationship Id="rId2" Type="http://schemas.openxmlformats.org/officeDocument/2006/relationships/hyperlink" Target="http://www.google.com.br/url?sa=i&amp;rct=j&amp;q=&amp;esrc=s&amp;source=images&amp;cd=&amp;cad=rja&amp;docid=RbMAgpKilF1CzM&amp;tbnid=kuZfrfUnrlCXPM:&amp;ved=0CAUQjRw&amp;url=http%3A%2F%2Fsigabiblia.blogspot.com%2F2009%2F10%2Fchamados-para-adorar.html&amp;ei=pAcEU5qQOsissQSij4H4AQ&amp;bvm=bv.61535280,d.dmQ&amp;psig=AFQjCNEpm0_jrn7XXotdJch5oeN63uQc1A&amp;ust=1392859378096751"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docid=wak26ioOCnTWOM&amp;tbnid=MQxS86QryOIONM:&amp;ved=0CAUQjRw&amp;url=http%3A%2F%2Fsetimodia.wordpress.com%2F2012%2F06%2F14%2Fo-tabernaculo-e-suas-cerimonias%2F&amp;ei=_gcEU5HHOMbisATAxIDYDQ&amp;bvm=bv.61535280,d.dmQ&amp;psig=AFQjCNEpm0_jrn7XXotdJch5oeN63uQc1A&amp;ust=1392859378096751" TargetMode="External"/><Relationship Id="rId2" Type="http://schemas.openxmlformats.org/officeDocument/2006/relationships/hyperlink" Target="http://www.google.com.br/url?sa=i&amp;rct=j&amp;q=&amp;esrc=s&amp;source=images&amp;cd=&amp;cad=rja&amp;docid=RbMAgpKilF1CzM&amp;tbnid=kuZfrfUnrlCXPM:&amp;ved=0CAUQjRw&amp;url=http%3A%2F%2Fsigabiblia.blogspot.com%2F2009%2F10%2Fchamados-para-adorar.html&amp;ei=pAcEU5qQOsissQSij4H4AQ&amp;bvm=bv.61535280,d.dmQ&amp;psig=AFQjCNEpm0_jrn7XXotdJch5oeN63uQc1A&amp;ust=1392859378096751"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google.com.br/url?sa=i&amp;rct=j&amp;q=&amp;esrc=s&amp;source=images&amp;cd=&amp;cad=rja&amp;docid=cCvN8hu9Lo-J6M&amp;tbnid=WsdMrlxdHXtWTM:&amp;ved=0CAUQjRw&amp;url=http%3A%2F%2Fsetimodia.wordpress.com%2F2012%2F06%2F17%2Fisrael-recebe-a-lei%2F&amp;ei=9gkEU-TIAaalsQTDtoHoAg&amp;bvm=bv.61535280,d.dmQ&amp;psig=AFQjCNEPHCplJR9i3DtXALEmAgGc_fGiqw&amp;ust=139285991484808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br/imgres?imgurl=http%3A%2F%2F1.bp.blogspot.com%2F-LLMOMyuKPe8%2FTsaUtqAlKnI%2FAAAAAAAAQDk%2FPmdvEv7djJM%2Fs1600%2F0_GEB_111000.jpg&amp;imgrefurl=http%3A%2F%2F7todaverdade.blogspot.com%2F2011_11_01_archive.html&amp;docid=P50XwKMXvUc3DM&amp;tbnid=eb0biAt9DINkyM&amp;w=360&amp;h=400&amp;ei=vAgEU6ihHa_JsQS5_oHgDg&amp;ved=0CAkQxiAwBw&amp;iact=c"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google.com.br/imgres?imgurl=http%3A%2F%2F1.bp.blogspot.com%2F_MxtVebbVJlU%2FTBdtaNQD2-I%2FAAAAAAAADWs%2FhVy9P-cVZP0%2Fs400%2FVida%2BEterna%2B04%2B-%2BA%2BLei%2B2.JPG&amp;imgrefurl=http%3A%2F%2Fmaragatoassessoramento.blogspot.com%2F2010_06_01_archive.html&amp;docid=TM2IXfyfz4X2iM&amp;tbnid=Iq4CQgKyFhY1SM&amp;w=768&amp;h=1024&amp;ei=vAgEU6ihHa_JsQS5_oHgDg&amp;ved=0CAUQxiAwAw&amp;iact=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docid=wak26ioOCnTWOM&amp;tbnid=MQxS86QryOIONM:&amp;ved=0CAUQjRw&amp;url=http%3A%2F%2Fsetimodia.wordpress.com%2F2012%2F06%2F14%2Fo-tabernaculo-e-suas-cerimonias%2F&amp;ei=_gcEU5HHOMbisATAxIDYDQ&amp;bvm=bv.61535280,d.dmQ&amp;psig=AFQjCNEpm0_jrn7XXotdJch5oeN63uQc1A&amp;ust=1392859378096751" TargetMode="External"/><Relationship Id="rId7" Type="http://schemas.openxmlformats.org/officeDocument/2006/relationships/image" Target="../media/image8.jpeg"/><Relationship Id="rId2" Type="http://schemas.openxmlformats.org/officeDocument/2006/relationships/hyperlink" Target="http://www.google.com.br/url?sa=i&amp;rct=j&amp;q=&amp;esrc=s&amp;source=images&amp;cd=&amp;cad=rja&amp;docid=RbMAgpKilF1CzM&amp;tbnid=kuZfrfUnrlCXPM:&amp;ved=0CAUQjRw&amp;url=http%3A%2F%2Fsigabiblia.blogspot.com%2F2009%2F10%2Fchamados-para-adorar.html&amp;ei=pAcEU5qQOsissQSij4H4AQ&amp;bvm=bv.61535280,d.dmQ&amp;psig=AFQjCNEpm0_jrn7XXotdJch5oeN63uQc1A&amp;ust=1392859378096751" TargetMode="External"/><Relationship Id="rId1" Type="http://schemas.openxmlformats.org/officeDocument/2006/relationships/slideLayout" Target="../slideLayouts/slideLayout7.xml"/><Relationship Id="rId6" Type="http://schemas.openxmlformats.org/officeDocument/2006/relationships/hyperlink" Target="https://www.google.com.br/imgres?imgurl=http%3A%2F%2F1.bp.blogspot.com%2F_MxtVebbVJlU%2FTBdtaNQD2-I%2FAAAAAAAADWs%2FhVy9P-cVZP0%2Fs400%2FVida%2BEterna%2B04%2B-%2BA%2BLei%2B2.JPG&amp;imgrefurl=http%3A%2F%2Fmaragatoassessoramento.blogspot.com%2F2010_06_01_archive.html&amp;docid=TM2IXfyfz4X2iM&amp;tbnid=Iq4CQgKyFhY1SM&amp;w=768&amp;h=1024&amp;ei=vAgEU6ihHa_JsQS5_oHgDg&amp;ved=0CAUQxiAwAw&amp;iact=c" TargetMode="External"/><Relationship Id="rId5" Type="http://schemas.openxmlformats.org/officeDocument/2006/relationships/image" Target="../media/image13.jpeg"/><Relationship Id="rId4" Type="http://schemas.openxmlformats.org/officeDocument/2006/relationships/hyperlink" Target="http://www.google.com.br/url?sa=i&amp;rct=j&amp;q=&amp;esrc=s&amp;source=images&amp;cd=&amp;cad=rja&amp;docid=GfGn8pj2VF1zqM&amp;tbnid=Xi7YC9PJeMQsKM:&amp;ved=0CAUQjRw&amp;url=http%3A%2F%2Fjornalistaflavioazevedo.blogspot.com%2F2013%2F05%2Fhonre-mae-e-tambem-os-filhos.html&amp;ei=vAgEU9mHHujlsAT0jYHIAw&amp;bvm=bv.61535280,d.dmQ&amp;psig=AFQjCNGU76jRBmjZU98ZooX2zG_3vDGXJA&amp;ust=139285969895510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docid=wak26ioOCnTWOM&amp;tbnid=MQxS86QryOIONM:&amp;ved=0CAUQjRw&amp;url=http%3A%2F%2Fsetimodia.wordpress.com%2F2012%2F06%2F14%2Fo-tabernaculo-e-suas-cerimonias%2F&amp;ei=_gcEU5HHOMbisATAxIDYDQ&amp;bvm=bv.61535280,d.dmQ&amp;psig=AFQjCNEpm0_jrn7XXotdJch5oeN63uQc1A&amp;ust=1392859378096751" TargetMode="External"/><Relationship Id="rId7" Type="http://schemas.openxmlformats.org/officeDocument/2006/relationships/image" Target="../media/image7.jpeg"/><Relationship Id="rId2" Type="http://schemas.openxmlformats.org/officeDocument/2006/relationships/hyperlink" Target="http://www.google.com.br/url?sa=i&amp;rct=j&amp;q=&amp;esrc=s&amp;source=images&amp;cd=&amp;cad=rja&amp;docid=RbMAgpKilF1CzM&amp;tbnid=kuZfrfUnrlCXPM:&amp;ved=0CAUQjRw&amp;url=http%3A%2F%2Fsigabiblia.blogspot.com%2F2009%2F10%2Fchamados-para-adorar.html&amp;ei=pAcEU5qQOsissQSij4H4AQ&amp;bvm=bv.61535280,d.dmQ&amp;psig=AFQjCNEpm0_jrn7XXotdJch5oeN63uQc1A&amp;ust=1392859378096751" TargetMode="External"/><Relationship Id="rId1" Type="http://schemas.openxmlformats.org/officeDocument/2006/relationships/slideLayout" Target="../slideLayouts/slideLayout7.xml"/><Relationship Id="rId6" Type="http://schemas.openxmlformats.org/officeDocument/2006/relationships/hyperlink" Target="https://www.google.com.br/imgres?imgurl=http%3A%2F%2F1.bp.blogspot.com%2F-LLMOMyuKPe8%2FTsaUtqAlKnI%2FAAAAAAAAQDk%2FPmdvEv7djJM%2Fs1600%2F0_GEB_111000.jpg&amp;imgrefurl=http%3A%2F%2F7todaverdade.blogspot.com%2F2011_11_01_archive.html&amp;docid=P50XwKMXvUc3DM&amp;tbnid=eb0biAt9DINkyM&amp;w=360&amp;h=400&amp;ei=vAgEU6ihHa_JsQS5_oHgDg&amp;ved=0CAkQxiAwBw&amp;iact=c" TargetMode="External"/><Relationship Id="rId5" Type="http://schemas.openxmlformats.org/officeDocument/2006/relationships/image" Target="../media/image6.jpeg"/><Relationship Id="rId4" Type="http://schemas.openxmlformats.org/officeDocument/2006/relationships/hyperlink" Target="http://www.google.com.br/url?sa=i&amp;rct=j&amp;q=&amp;esrc=s&amp;source=images&amp;cd=&amp;cad=rja&amp;docid=cCvN8hu9Lo-J6M&amp;tbnid=WsdMrlxdHXtWTM:&amp;ved=0CAUQjRw&amp;url=http%3A%2F%2Fsetimodia.wordpress.com%2F2012%2F06%2F17%2Fisrael-recebe-a-lei%2F&amp;ei=9gkEU-TIAaalsQTDtoHoAg&amp;bvm=bv.61535280,d.dmQ&amp;psig=AFQjCNEPHCplJR9i3DtXALEmAgGc_fGiqw&amp;ust=13928599148480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https://encrypted-tbn0.gstatic.com/images?q=tbn:ANd9GcTceHqbPeYpLRNiMt5OQUWTkIXT-qx9SdgGKegbUe7KKim6DYSA">
            <a:hlinkClick r:id="rId2"/>
          </p:cNvPr>
          <p:cNvPicPr/>
          <p:nvPr/>
        </p:nvPicPr>
        <p:blipFill>
          <a:blip r:embed="rId3">
            <a:extLst>
              <a:ext uri="{28A0092B-C50C-407E-A947-70E740481C1C}"/>
            </a:extLst>
          </a:blip>
          <a:srcRect/>
          <a:stretch>
            <a:fillRect/>
          </a:stretch>
        </p:blipFill>
        <p:spPr bwMode="auto">
          <a:xfrm>
            <a:off x="251520" y="248945"/>
            <a:ext cx="8640960" cy="6348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1" name="CaixaDeTexto 3"/>
          <p:cNvSpPr txBox="1">
            <a:spLocks noChangeArrowheads="1"/>
          </p:cNvSpPr>
          <p:nvPr/>
        </p:nvSpPr>
        <p:spPr bwMode="auto">
          <a:xfrm>
            <a:off x="819150" y="333375"/>
            <a:ext cx="7988300" cy="6000750"/>
          </a:xfrm>
          <a:prstGeom prst="rect">
            <a:avLst/>
          </a:prstGeom>
          <a:noFill/>
          <a:ln w="9525">
            <a:noFill/>
            <a:miter lim="800000"/>
            <a:headEnd/>
            <a:tailEnd/>
          </a:ln>
        </p:spPr>
        <p:txBody>
          <a:bodyPr wrap="none">
            <a:spAutoFit/>
          </a:bodyPr>
          <a:lstStyle/>
          <a:p>
            <a:r>
              <a:rPr lang="pt-BR" altLang="pt-BR" sz="4800" b="1">
                <a:latin typeface="Curlz MT" pitchFamily="82" charset="0"/>
              </a:rPr>
              <a:t>Escola Bíblica Dominical</a:t>
            </a:r>
          </a:p>
          <a:p>
            <a:endParaRPr lang="pt-BR" altLang="pt-BR" sz="4800" b="1">
              <a:latin typeface="Curlz MT" pitchFamily="82" charset="0"/>
            </a:endParaRPr>
          </a:p>
          <a:p>
            <a:r>
              <a:rPr lang="pt-BR" altLang="pt-BR" sz="4800" b="1">
                <a:latin typeface="Curlz MT" pitchFamily="82" charset="0"/>
              </a:rPr>
              <a:t>1T14</a:t>
            </a:r>
          </a:p>
          <a:p>
            <a:endParaRPr lang="pt-BR" altLang="pt-BR" sz="4800" b="1">
              <a:latin typeface="Curlz MT" pitchFamily="82" charset="0"/>
            </a:endParaRPr>
          </a:p>
          <a:p>
            <a:r>
              <a:rPr lang="pt-BR" altLang="pt-BR" sz="4800" b="1">
                <a:latin typeface="Curlz MT" pitchFamily="82" charset="0"/>
              </a:rPr>
              <a:t>Estudo do 2º livro do Pentateuco</a:t>
            </a:r>
          </a:p>
          <a:p>
            <a:endParaRPr lang="pt-BR" altLang="pt-BR" sz="4800" b="1">
              <a:latin typeface="Curlz MT" pitchFamily="82" charset="0"/>
            </a:endParaRPr>
          </a:p>
          <a:p>
            <a:r>
              <a:rPr lang="pt-BR" altLang="pt-BR" sz="4800" b="1">
                <a:latin typeface="Curlz MT" pitchFamily="82" charset="0"/>
              </a:rPr>
              <a:t>               O livro de</a:t>
            </a:r>
          </a:p>
          <a:p>
            <a:r>
              <a:rPr lang="pt-BR" altLang="pt-BR" sz="4800" b="1">
                <a:latin typeface="Curlz MT" pitchFamily="82" charset="0"/>
              </a:rPr>
              <a:t>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2"/>
          <p:cNvSpPr txBox="1">
            <a:spLocks noChangeArrowheads="1"/>
          </p:cNvSpPr>
          <p:nvPr/>
        </p:nvSpPr>
        <p:spPr bwMode="auto">
          <a:xfrm>
            <a:off x="214282" y="214313"/>
            <a:ext cx="8715436" cy="6463308"/>
          </a:xfrm>
          <a:prstGeom prst="rect">
            <a:avLst/>
          </a:prstGeom>
          <a:solidFill>
            <a:schemeClr val="tx1"/>
          </a:solidFill>
          <a:ln w="57150">
            <a:solidFill>
              <a:srgbClr val="FF0000"/>
            </a:solidFill>
            <a:miter lim="800000"/>
            <a:headEnd/>
            <a:tailEnd/>
          </a:ln>
        </p:spPr>
        <p:txBody>
          <a:bodyPr wrap="square">
            <a:spAutoFit/>
          </a:bodyPr>
          <a:lstStyle/>
          <a:p>
            <a:pPr algn="ctr" eaLnBrk="0" hangingPunct="0">
              <a:spcBef>
                <a:spcPct val="20000"/>
              </a:spcBef>
              <a:buSzPct val="60000"/>
              <a:buFont typeface="Wingdings" pitchFamily="2" charset="2"/>
              <a:buNone/>
            </a:pPr>
            <a:r>
              <a:rPr lang="pt-PT" b="1" dirty="0" smtClean="0">
                <a:solidFill>
                  <a:srgbClr val="FF0000"/>
                </a:solidFill>
                <a:latin typeface="Comic Sans MS" pitchFamily="66" charset="0"/>
              </a:rPr>
              <a:t>Êxodo 20.18-26; 21.1-36; 22.1-31; 23.1-33 (alguns destaques):</a:t>
            </a:r>
            <a:endParaRPr lang="pt-BR" b="1" dirty="0" smtClean="0">
              <a:solidFill>
                <a:srgbClr val="FF0000"/>
              </a:solidFill>
              <a:latin typeface="Comic Sans MS" pitchFamily="66" charset="0"/>
            </a:endParaRPr>
          </a:p>
          <a:p>
            <a:pPr algn="ctr" eaLnBrk="0" hangingPunct="0">
              <a:spcBef>
                <a:spcPct val="20000"/>
              </a:spcBef>
              <a:buSzPct val="60000"/>
            </a:pPr>
            <a:r>
              <a:rPr lang="pt-PT" b="1" baseline="30000" dirty="0" smtClean="0">
                <a:solidFill>
                  <a:srgbClr val="FF0000"/>
                </a:solidFill>
              </a:rPr>
              <a:t>2</a:t>
            </a:r>
            <a:r>
              <a:rPr lang="pt-PT" b="1" baseline="30000" dirty="0" smtClean="0">
                <a:solidFill>
                  <a:srgbClr val="FF0000"/>
                </a:solidFill>
                <a:latin typeface="Comic Sans MS" pitchFamily="66" charset="0"/>
              </a:rPr>
              <a:t>0 21</a:t>
            </a:r>
            <a:r>
              <a:rPr lang="pt-PT" b="1" dirty="0" smtClean="0">
                <a:solidFill>
                  <a:srgbClr val="FF0000"/>
                </a:solidFill>
                <a:latin typeface="Comic Sans MS" pitchFamily="66" charset="0"/>
              </a:rPr>
              <a:t> </a:t>
            </a:r>
            <a:r>
              <a:rPr lang="pt-PT" b="1" dirty="0" smtClean="0">
                <a:solidFill>
                  <a:schemeClr val="bg1"/>
                </a:solidFill>
                <a:latin typeface="Comic Sans MS" pitchFamily="66" charset="0"/>
              </a:rPr>
              <a:t>T</a:t>
            </a:r>
            <a:r>
              <a:rPr lang="pt-PT" dirty="0" smtClean="0">
                <a:solidFill>
                  <a:schemeClr val="bg1"/>
                </a:solidFill>
                <a:latin typeface="Comic Sans MS" pitchFamily="66" charset="0"/>
              </a:rPr>
              <a:t>odo o povo presenciava os trovões, e os relâmpagos, e o sonido da buzina, e o monte a fumegar; e o povo, vendo isso, estremeceu e pôs-se de longe. </a:t>
            </a:r>
            <a:r>
              <a:rPr lang="pt-PT" baseline="30000" dirty="0" smtClean="0">
                <a:solidFill>
                  <a:schemeClr val="bg1"/>
                </a:solidFill>
                <a:latin typeface="Comic Sans MS" pitchFamily="66" charset="0"/>
              </a:rPr>
              <a:t>19</a:t>
            </a:r>
            <a:r>
              <a:rPr lang="pt-PT" dirty="0" smtClean="0">
                <a:solidFill>
                  <a:schemeClr val="bg1"/>
                </a:solidFill>
                <a:latin typeface="Comic Sans MS" pitchFamily="66" charset="0"/>
              </a:rPr>
              <a:t>E disseram a Moisés: Fala-nos tu mesmo, e ouviremos; mas não fale Deus conosco, para que não morramos. </a:t>
            </a:r>
            <a:r>
              <a:rPr lang="pt-PT" baseline="30000" dirty="0" smtClean="0">
                <a:solidFill>
                  <a:schemeClr val="bg1"/>
                </a:solidFill>
                <a:latin typeface="Comic Sans MS" pitchFamily="66" charset="0"/>
              </a:rPr>
              <a:t>20</a:t>
            </a:r>
            <a:r>
              <a:rPr lang="pt-PT" dirty="0" smtClean="0">
                <a:solidFill>
                  <a:schemeClr val="bg1"/>
                </a:solidFill>
                <a:latin typeface="Comic Sans MS" pitchFamily="66" charset="0"/>
              </a:rPr>
              <a:t>Respondeu Moisés ao povo: Não temais, porque Deus veio para vos provar, e para que o seu temor esteja diante de vós, a fim de que não pequeis. </a:t>
            </a:r>
            <a:r>
              <a:rPr lang="pt-PT" baseline="30000" dirty="0" smtClean="0">
                <a:solidFill>
                  <a:schemeClr val="bg1"/>
                </a:solidFill>
                <a:latin typeface="Comic Sans MS" pitchFamily="66" charset="0"/>
              </a:rPr>
              <a:t>21</a:t>
            </a:r>
            <a:r>
              <a:rPr lang="pt-PT" dirty="0" smtClean="0">
                <a:solidFill>
                  <a:schemeClr val="bg1"/>
                </a:solidFill>
                <a:latin typeface="Comic Sans MS" pitchFamily="66" charset="0"/>
              </a:rPr>
              <a:t>Assim o povo estava em pé de longe; Moisés, porém, se chegou às trevas espessas onde Deus estava. </a:t>
            </a:r>
            <a:r>
              <a:rPr lang="pt-PT" baseline="30000" dirty="0" smtClean="0">
                <a:solidFill>
                  <a:schemeClr val="bg1"/>
                </a:solidFill>
                <a:latin typeface="Comic Sans MS" pitchFamily="66" charset="0"/>
              </a:rPr>
              <a:t>22</a:t>
            </a:r>
            <a:r>
              <a:rPr lang="pt-PT" dirty="0" smtClean="0">
                <a:solidFill>
                  <a:schemeClr val="bg1"/>
                </a:solidFill>
                <a:latin typeface="Comic Sans MS" pitchFamily="66" charset="0"/>
              </a:rPr>
              <a:t>Assim dirás aos filhos de Israel... Não fareis outros deuses diante de mim...</a:t>
            </a:r>
          </a:p>
          <a:p>
            <a:pPr algn="ctr" eaLnBrk="0" hangingPunct="0">
              <a:spcBef>
                <a:spcPct val="20000"/>
              </a:spcBef>
              <a:buSzPct val="60000"/>
            </a:pPr>
            <a:r>
              <a:rPr lang="pt-PT" b="1" baseline="30000" dirty="0" smtClean="0">
                <a:solidFill>
                  <a:srgbClr val="FF0000"/>
                </a:solidFill>
                <a:latin typeface="Comic Sans MS" pitchFamily="66" charset="0"/>
              </a:rPr>
              <a:t>21 1</a:t>
            </a:r>
            <a:r>
              <a:rPr lang="pt-PT" dirty="0" smtClean="0">
                <a:solidFill>
                  <a:schemeClr val="bg1"/>
                </a:solidFill>
                <a:latin typeface="Comic Sans MS" pitchFamily="66" charset="0"/>
              </a:rPr>
              <a:t>Estes são os estatutos que lhes proporás... </a:t>
            </a:r>
            <a:r>
              <a:rPr lang="pt-PT" baseline="30000" dirty="0" smtClean="0">
                <a:solidFill>
                  <a:schemeClr val="bg1"/>
                </a:solidFill>
                <a:latin typeface="Comic Sans MS" pitchFamily="66" charset="0"/>
              </a:rPr>
              <a:t>2</a:t>
            </a:r>
            <a:r>
              <a:rPr lang="pt-PT" dirty="0" smtClean="0">
                <a:solidFill>
                  <a:schemeClr val="bg1"/>
                </a:solidFill>
                <a:latin typeface="Comic Sans MS" pitchFamily="66" charset="0"/>
              </a:rPr>
              <a:t>Se comprares um servo hebreu... </a:t>
            </a:r>
            <a:r>
              <a:rPr lang="pt-PT" baseline="30000" dirty="0" smtClean="0">
                <a:solidFill>
                  <a:schemeClr val="bg1"/>
                </a:solidFill>
                <a:latin typeface="Comic Sans MS" pitchFamily="66" charset="0"/>
              </a:rPr>
              <a:t>7</a:t>
            </a:r>
            <a:r>
              <a:rPr lang="pt-PT" dirty="0" smtClean="0">
                <a:solidFill>
                  <a:schemeClr val="bg1"/>
                </a:solidFill>
                <a:latin typeface="Comic Sans MS" pitchFamily="66" charset="0"/>
              </a:rPr>
              <a:t>Se um homem vender sua filha... </a:t>
            </a:r>
            <a:r>
              <a:rPr lang="pt-PT" baseline="30000" dirty="0" smtClean="0">
                <a:solidFill>
                  <a:schemeClr val="bg1"/>
                </a:solidFill>
                <a:latin typeface="Comic Sans MS" pitchFamily="66" charset="0"/>
              </a:rPr>
              <a:t>12</a:t>
            </a:r>
            <a:r>
              <a:rPr lang="pt-PT" dirty="0" smtClean="0">
                <a:solidFill>
                  <a:schemeClr val="bg1"/>
                </a:solidFill>
                <a:latin typeface="Comic Sans MS" pitchFamily="66" charset="0"/>
              </a:rPr>
              <a:t>Quem ferir a um homem... </a:t>
            </a:r>
            <a:r>
              <a:rPr lang="pt-PT" baseline="30000" dirty="0" smtClean="0">
                <a:solidFill>
                  <a:schemeClr val="bg1"/>
                </a:solidFill>
                <a:latin typeface="Comic Sans MS" pitchFamily="66" charset="0"/>
              </a:rPr>
              <a:t>15</a:t>
            </a:r>
            <a:r>
              <a:rPr lang="pt-PT" dirty="0" smtClean="0">
                <a:solidFill>
                  <a:schemeClr val="bg1"/>
                </a:solidFill>
                <a:latin typeface="Comic Sans MS" pitchFamily="66" charset="0"/>
              </a:rPr>
              <a:t>Quem ferir a seu pai... </a:t>
            </a:r>
            <a:r>
              <a:rPr lang="pt-PT" baseline="30000" dirty="0" smtClean="0">
                <a:solidFill>
                  <a:schemeClr val="bg1"/>
                </a:solidFill>
                <a:latin typeface="Comic Sans MS" pitchFamily="66" charset="0"/>
              </a:rPr>
              <a:t>17</a:t>
            </a:r>
            <a:r>
              <a:rPr lang="pt-PT" dirty="0" smtClean="0">
                <a:solidFill>
                  <a:schemeClr val="bg1"/>
                </a:solidFill>
                <a:latin typeface="Comic Sans MS" pitchFamily="66" charset="0"/>
              </a:rPr>
              <a:t>Quem amaldiçoar a seu pai... </a:t>
            </a:r>
            <a:r>
              <a:rPr lang="pt-PT" baseline="30000" dirty="0" smtClean="0">
                <a:solidFill>
                  <a:schemeClr val="bg1"/>
                </a:solidFill>
                <a:latin typeface="Comic Sans MS" pitchFamily="66" charset="0"/>
              </a:rPr>
              <a:t>18</a:t>
            </a:r>
            <a:r>
              <a:rPr lang="pt-PT" dirty="0" smtClean="0">
                <a:solidFill>
                  <a:schemeClr val="bg1"/>
                </a:solidFill>
                <a:latin typeface="Comic Sans MS" pitchFamily="66" charset="0"/>
              </a:rPr>
              <a:t>Se dois homens brigarem... </a:t>
            </a:r>
            <a:r>
              <a:rPr lang="pt-PT" baseline="30000" dirty="0" smtClean="0">
                <a:solidFill>
                  <a:schemeClr val="bg1"/>
                </a:solidFill>
                <a:latin typeface="Comic Sans MS" pitchFamily="66" charset="0"/>
              </a:rPr>
              <a:t>23</a:t>
            </a:r>
            <a:r>
              <a:rPr lang="pt-PT" dirty="0" smtClean="0">
                <a:solidFill>
                  <a:schemeClr val="bg1"/>
                </a:solidFill>
                <a:latin typeface="Comic Sans MS" pitchFamily="66" charset="0"/>
              </a:rPr>
              <a:t>Se resultar dano, então darás vida por vida, olho por olho, dente por dente, mão por mão...  </a:t>
            </a:r>
          </a:p>
          <a:p>
            <a:pPr algn="ctr" eaLnBrk="0" hangingPunct="0">
              <a:spcBef>
                <a:spcPct val="20000"/>
              </a:spcBef>
              <a:buSzPct val="60000"/>
            </a:pPr>
            <a:r>
              <a:rPr lang="pt-PT" dirty="0" smtClean="0">
                <a:solidFill>
                  <a:schemeClr val="bg1"/>
                </a:solidFill>
                <a:latin typeface="Comic Sans MS" pitchFamily="66" charset="0"/>
              </a:rPr>
              <a:t> </a:t>
            </a:r>
            <a:r>
              <a:rPr lang="pt-PT" b="1" baseline="30000" dirty="0" smtClean="0">
                <a:solidFill>
                  <a:srgbClr val="FF0000"/>
                </a:solidFill>
                <a:latin typeface="Comic Sans MS" pitchFamily="66" charset="0"/>
              </a:rPr>
              <a:t>22.1</a:t>
            </a:r>
            <a:r>
              <a:rPr lang="pt-PT" dirty="0" smtClean="0">
                <a:solidFill>
                  <a:schemeClr val="bg1"/>
                </a:solidFill>
                <a:latin typeface="Comic Sans MS" pitchFamily="66" charset="0"/>
              </a:rPr>
              <a:t>Se alguém furtar um boi... </a:t>
            </a:r>
            <a:r>
              <a:rPr lang="pt-PT" baseline="30000" dirty="0" smtClean="0">
                <a:solidFill>
                  <a:schemeClr val="bg1"/>
                </a:solidFill>
                <a:latin typeface="Comic Sans MS" pitchFamily="66" charset="0"/>
              </a:rPr>
              <a:t>6</a:t>
            </a:r>
            <a:r>
              <a:rPr lang="pt-PT" dirty="0" smtClean="0">
                <a:solidFill>
                  <a:schemeClr val="bg1"/>
                </a:solidFill>
                <a:latin typeface="Comic Sans MS" pitchFamily="66" charset="0"/>
              </a:rPr>
              <a:t>Se alastrar um fogo... </a:t>
            </a:r>
            <a:r>
              <a:rPr lang="pt-PT" baseline="30000" dirty="0" smtClean="0">
                <a:solidFill>
                  <a:schemeClr val="bg1"/>
                </a:solidFill>
                <a:latin typeface="Comic Sans MS" pitchFamily="66" charset="0"/>
              </a:rPr>
              <a:t>14</a:t>
            </a:r>
            <a:r>
              <a:rPr lang="pt-PT" dirty="0" smtClean="0">
                <a:solidFill>
                  <a:schemeClr val="bg1"/>
                </a:solidFill>
                <a:latin typeface="Comic Sans MS" pitchFamily="66" charset="0"/>
              </a:rPr>
              <a:t>Se alúém pedir emprestado... </a:t>
            </a:r>
            <a:r>
              <a:rPr lang="pt-PT" baseline="30000" dirty="0" smtClean="0">
                <a:solidFill>
                  <a:schemeClr val="bg1"/>
                </a:solidFill>
                <a:latin typeface="Comic Sans MS" pitchFamily="66" charset="0"/>
              </a:rPr>
              <a:t>16</a:t>
            </a:r>
            <a:r>
              <a:rPr lang="pt-PT" dirty="0" smtClean="0">
                <a:solidFill>
                  <a:schemeClr val="bg1"/>
                </a:solidFill>
                <a:latin typeface="Comic Sans MS" pitchFamily="66" charset="0"/>
              </a:rPr>
              <a:t>Se alguém seduzir uma virgem... </a:t>
            </a:r>
            <a:r>
              <a:rPr lang="pt-PT" baseline="30000" dirty="0" smtClean="0">
                <a:solidFill>
                  <a:schemeClr val="bg1"/>
                </a:solidFill>
                <a:latin typeface="Comic Sans MS" pitchFamily="66" charset="0"/>
              </a:rPr>
              <a:t>19</a:t>
            </a:r>
            <a:r>
              <a:rPr lang="pt-PT" dirty="0" smtClean="0">
                <a:solidFill>
                  <a:schemeClr val="bg1"/>
                </a:solidFill>
                <a:latin typeface="Comic Sans MS" pitchFamily="66" charset="0"/>
              </a:rPr>
              <a:t>Se alguém se deitar com animal... </a:t>
            </a:r>
            <a:r>
              <a:rPr lang="pt-PT" baseline="30000" dirty="0" smtClean="0">
                <a:solidFill>
                  <a:schemeClr val="bg1"/>
                </a:solidFill>
                <a:latin typeface="Comic Sans MS" pitchFamily="66" charset="0"/>
              </a:rPr>
              <a:t>21</a:t>
            </a:r>
            <a:r>
              <a:rPr lang="pt-PT" dirty="0" smtClean="0">
                <a:solidFill>
                  <a:schemeClr val="bg1"/>
                </a:solidFill>
                <a:latin typeface="Comic Sans MS" pitchFamily="66" charset="0"/>
              </a:rPr>
              <a:t>Ao estrangeiro não maltratarás... </a:t>
            </a:r>
            <a:r>
              <a:rPr lang="pt-PT" baseline="30000" dirty="0" smtClean="0">
                <a:solidFill>
                  <a:schemeClr val="bg1"/>
                </a:solidFill>
                <a:latin typeface="Comic Sans MS" pitchFamily="66" charset="0"/>
              </a:rPr>
              <a:t>22</a:t>
            </a:r>
            <a:r>
              <a:rPr lang="pt-PT" dirty="0" smtClean="0">
                <a:solidFill>
                  <a:schemeClr val="bg1"/>
                </a:solidFill>
                <a:latin typeface="Comic Sans MS" pitchFamily="66" charset="0"/>
              </a:rPr>
              <a:t>A nenhuma viúva ou ófão afligireis... </a:t>
            </a:r>
            <a:r>
              <a:rPr lang="pt-PT" baseline="30000" dirty="0" smtClean="0">
                <a:solidFill>
                  <a:schemeClr val="bg1"/>
                </a:solidFill>
                <a:latin typeface="Comic Sans MS" pitchFamily="66" charset="0"/>
              </a:rPr>
              <a:t>28</a:t>
            </a:r>
            <a:r>
              <a:rPr lang="pt-PT" dirty="0" smtClean="0">
                <a:solidFill>
                  <a:schemeClr val="bg1"/>
                </a:solidFill>
                <a:latin typeface="Comic Sans MS" pitchFamily="66" charset="0"/>
              </a:rPr>
              <a:t>Aos juízes não maldirás... </a:t>
            </a:r>
            <a:r>
              <a:rPr lang="pt-PT" baseline="30000" dirty="0" smtClean="0">
                <a:solidFill>
                  <a:schemeClr val="bg1"/>
                </a:solidFill>
                <a:latin typeface="Comic Sans MS" pitchFamily="66" charset="0"/>
              </a:rPr>
              <a:t>31</a:t>
            </a:r>
            <a:r>
              <a:rPr lang="pt-PT" dirty="0" smtClean="0">
                <a:solidFill>
                  <a:schemeClr val="bg1"/>
                </a:solidFill>
                <a:latin typeface="Comic Sans MS" pitchFamily="66" charset="0"/>
              </a:rPr>
              <a:t>Ser-me-eis homens santos...</a:t>
            </a:r>
          </a:p>
          <a:p>
            <a:pPr algn="ctr" eaLnBrk="0" hangingPunct="0">
              <a:spcBef>
                <a:spcPct val="20000"/>
              </a:spcBef>
              <a:buSzPct val="60000"/>
            </a:pPr>
            <a:r>
              <a:rPr lang="pt-PT" dirty="0" smtClean="0">
                <a:solidFill>
                  <a:schemeClr val="bg1"/>
                </a:solidFill>
                <a:latin typeface="Comic Sans MS" pitchFamily="66" charset="0"/>
              </a:rPr>
              <a:t> </a:t>
            </a:r>
            <a:r>
              <a:rPr lang="pt-PT" b="1" baseline="30000" dirty="0" smtClean="0">
                <a:solidFill>
                  <a:srgbClr val="FF0000"/>
                </a:solidFill>
                <a:latin typeface="Comic Sans MS" pitchFamily="66" charset="0"/>
              </a:rPr>
              <a:t>23.1</a:t>
            </a:r>
            <a:r>
              <a:rPr lang="pt-PT" dirty="0" smtClean="0">
                <a:solidFill>
                  <a:schemeClr val="bg1"/>
                </a:solidFill>
                <a:latin typeface="Comic Sans MS" pitchFamily="66" charset="0"/>
              </a:rPr>
              <a:t>Não levantarás falso boato... </a:t>
            </a:r>
            <a:r>
              <a:rPr lang="pt-PT" baseline="30000" dirty="0" smtClean="0">
                <a:solidFill>
                  <a:schemeClr val="bg1"/>
                </a:solidFill>
                <a:latin typeface="Comic Sans MS" pitchFamily="66" charset="0"/>
              </a:rPr>
              <a:t>2</a:t>
            </a:r>
            <a:r>
              <a:rPr lang="pt-BR" dirty="0" smtClean="0">
                <a:solidFill>
                  <a:schemeClr val="bg1"/>
                </a:solidFill>
                <a:latin typeface="Comic Sans MS" pitchFamily="66" charset="0"/>
              </a:rPr>
              <a:t>Não seguirás a multidão para fazeres o mal...</a:t>
            </a:r>
            <a:r>
              <a:rPr lang="pt-PT" dirty="0" smtClean="0">
                <a:solidFill>
                  <a:schemeClr val="bg1"/>
                </a:solidFill>
                <a:latin typeface="Comic Sans MS" pitchFamily="66" charset="0"/>
              </a:rPr>
              <a:t> </a:t>
            </a:r>
            <a:r>
              <a:rPr lang="pt-PT" baseline="30000" dirty="0" smtClean="0">
                <a:solidFill>
                  <a:schemeClr val="bg1"/>
                </a:solidFill>
                <a:latin typeface="Comic Sans MS" pitchFamily="66" charset="0"/>
              </a:rPr>
              <a:t>3</a:t>
            </a:r>
            <a:r>
              <a:rPr lang="pt-PT" dirty="0" smtClean="0">
                <a:solidFill>
                  <a:schemeClr val="bg1"/>
                </a:solidFill>
                <a:latin typeface="Comic Sans MS" pitchFamily="66" charset="0"/>
              </a:rPr>
              <a:t>Não perveter´´as o direito do pobre... </a:t>
            </a:r>
            <a:r>
              <a:rPr lang="pt-PT" baseline="30000" dirty="0" smtClean="0">
                <a:solidFill>
                  <a:schemeClr val="bg1"/>
                </a:solidFill>
                <a:latin typeface="Comic Sans MS" pitchFamily="66" charset="0"/>
              </a:rPr>
              <a:t>8</a:t>
            </a:r>
            <a:r>
              <a:rPr lang="pt-PT" dirty="0" smtClean="0">
                <a:solidFill>
                  <a:schemeClr val="bg1"/>
                </a:solidFill>
                <a:latin typeface="Comic Sans MS" pitchFamily="66" charset="0"/>
              </a:rPr>
              <a:t>Também não aceitarás peita...</a:t>
            </a:r>
          </a:p>
          <a:p>
            <a:pPr algn="ctr" eaLnBrk="0" hangingPunct="0">
              <a:spcBef>
                <a:spcPct val="20000"/>
              </a:spcBef>
              <a:buSzPct val="60000"/>
            </a:pPr>
            <a:r>
              <a:rPr lang="pt-PT" dirty="0" smtClean="0">
                <a:solidFill>
                  <a:schemeClr val="bg1"/>
                </a:solidFill>
                <a:latin typeface="Comic Sans MS" pitchFamily="66" charset="0"/>
              </a:rPr>
              <a:t> </a:t>
            </a:r>
            <a:r>
              <a:rPr lang="pt-PT" baseline="30000" dirty="0" smtClean="0">
                <a:solidFill>
                  <a:schemeClr val="bg1"/>
                </a:solidFill>
                <a:latin typeface="Comic Sans MS" pitchFamily="66" charset="0"/>
              </a:rPr>
              <a:t>10</a:t>
            </a:r>
            <a:r>
              <a:rPr lang="pt-PT" dirty="0" smtClean="0">
                <a:solidFill>
                  <a:schemeClr val="bg1"/>
                </a:solidFill>
                <a:latin typeface="Comic Sans MS" pitchFamily="66" charset="0"/>
              </a:rPr>
              <a:t>Seis anos semearás a terra... </a:t>
            </a:r>
            <a:r>
              <a:rPr lang="pt-PT" baseline="30000" dirty="0" smtClean="0">
                <a:solidFill>
                  <a:schemeClr val="bg1"/>
                </a:solidFill>
                <a:latin typeface="Comic Sans MS" pitchFamily="66" charset="0"/>
              </a:rPr>
              <a:t>13</a:t>
            </a:r>
            <a:r>
              <a:rPr lang="pt-PT" dirty="0" smtClean="0">
                <a:solidFill>
                  <a:schemeClr val="bg1"/>
                </a:solidFill>
                <a:latin typeface="Comic Sans MS" pitchFamily="66" charset="0"/>
              </a:rPr>
              <a:t>Do nome de outros deuses não fareis menção... </a:t>
            </a:r>
            <a:r>
              <a:rPr lang="pt-PT" baseline="30000" dirty="0" smtClean="0">
                <a:solidFill>
                  <a:schemeClr val="bg1"/>
                </a:solidFill>
                <a:latin typeface="Comic Sans MS" pitchFamily="66" charset="0"/>
              </a:rPr>
              <a:t>14</a:t>
            </a:r>
            <a:r>
              <a:rPr lang="pt-PT" dirty="0" smtClean="0">
                <a:solidFill>
                  <a:schemeClr val="bg1"/>
                </a:solidFill>
                <a:latin typeface="Comic Sans MS" pitchFamily="66" charset="0"/>
              </a:rPr>
              <a:t>Três vezes no ano me celebrareis festas... </a:t>
            </a:r>
            <a:r>
              <a:rPr lang="pt-PT" baseline="30000" dirty="0" smtClean="0">
                <a:solidFill>
                  <a:schemeClr val="bg1"/>
                </a:solidFill>
                <a:latin typeface="Comic Sans MS" pitchFamily="66" charset="0"/>
              </a:rPr>
              <a:t>26</a:t>
            </a:r>
            <a:r>
              <a:rPr lang="pt-PT" dirty="0" smtClean="0">
                <a:solidFill>
                  <a:schemeClr val="bg1"/>
                </a:solidFill>
                <a:latin typeface="Comic Sans MS" pitchFamily="66" charset="0"/>
              </a:rPr>
              <a:t>Na tua terra não haverá mulher que aborte...   </a:t>
            </a:r>
            <a:r>
              <a:rPr lang="pt-BR" dirty="0" smtClean="0">
                <a:solidFill>
                  <a:schemeClr val="bg1"/>
                </a:solidFill>
                <a:latin typeface="Comic Sans MS" pitchFamily="66" charset="0"/>
              </a:rPr>
              <a:t> </a:t>
            </a:r>
            <a:r>
              <a:rPr lang="pt-PT" dirty="0" smtClean="0">
                <a:solidFill>
                  <a:schemeClr val="bg1"/>
                </a:solidFill>
                <a:latin typeface="Comic Sans MS" pitchFamily="66" charset="0"/>
              </a:rPr>
              <a:t>      </a:t>
            </a:r>
            <a:endParaRPr lang="pt-BR" altLang="pt-B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ângulo 1"/>
          <p:cNvSpPr>
            <a:spLocks noChangeArrowheads="1"/>
          </p:cNvSpPr>
          <p:nvPr/>
        </p:nvSpPr>
        <p:spPr bwMode="auto">
          <a:xfrm>
            <a:off x="3500430" y="153297"/>
            <a:ext cx="5643570" cy="3847207"/>
          </a:xfrm>
          <a:prstGeom prst="rect">
            <a:avLst/>
          </a:prstGeom>
          <a:noFill/>
          <a:ln w="9525">
            <a:noFill/>
            <a:miter lim="800000"/>
            <a:headEnd/>
            <a:tailEnd/>
          </a:ln>
        </p:spPr>
        <p:txBody>
          <a:bodyPr wrap="square">
            <a:spAutoFit/>
          </a:bodyPr>
          <a:lstStyle/>
          <a:p>
            <a:pPr algn="ctr"/>
            <a:r>
              <a:rPr lang="pt-BR" altLang="pt-BR" sz="2400" b="1" dirty="0" smtClean="0">
                <a:solidFill>
                  <a:srgbClr val="FFFF00"/>
                </a:solidFill>
                <a:latin typeface="Comic Sans MS" pitchFamily="66" charset="0"/>
              </a:rPr>
              <a:t>Êxodo 25.1-40; 26.1-25; 27.1-21</a:t>
            </a:r>
          </a:p>
          <a:p>
            <a:pPr algn="ctr"/>
            <a:endParaRPr lang="pt-BR" sz="2000" b="1" dirty="0" smtClean="0">
              <a:solidFill>
                <a:srgbClr val="FFFF00"/>
              </a:solidFill>
              <a:latin typeface="Comic Sans MS" pitchFamily="66" charset="0"/>
            </a:endParaRPr>
          </a:p>
          <a:p>
            <a:pPr algn="ctr"/>
            <a:r>
              <a:rPr lang="pt-BR" sz="2000" b="1" baseline="0" dirty="0" smtClean="0">
                <a:solidFill>
                  <a:srgbClr val="FFFF00"/>
                </a:solidFill>
                <a:latin typeface="Comic Sans MS" pitchFamily="66" charset="0"/>
              </a:rPr>
              <a:t>Tudo isto que o Senhor vinha orientando a Moisés, especialmente naquilo que se referia à forma de adorá-lo e celebrá-lo, precisava de um local próprio para ser praticado. O povo, disperso por entre as tendas e dunas do deserto, precisava de uma referência para um local próprio onde pudesse estar de maneira coletiva em reverência ao seu Deus.</a:t>
            </a:r>
          </a:p>
          <a:p>
            <a:pPr algn="ctr"/>
            <a:endParaRPr lang="pt-BR" sz="2000" b="1" baseline="0" dirty="0" smtClean="0">
              <a:solidFill>
                <a:srgbClr val="FFFF00"/>
              </a:solidFill>
              <a:latin typeface="Comic Sans MS" pitchFamily="66" charset="0"/>
            </a:endParaRPr>
          </a:p>
        </p:txBody>
      </p:sp>
      <p:sp>
        <p:nvSpPr>
          <p:cNvPr id="14339"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sp>
        <p:nvSpPr>
          <p:cNvPr id="14340" name="AutoShape 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1" name="AutoShape 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2" name="AutoShape 8"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3" name="AutoShape 10"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4" name="AutoShape 1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5" name="AutoShape 1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6" name="AutoShape 1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7" name="AutoShape 18" descr="data:image/jpeg;base64,/9j/4AAQSkZJRgABAQAAAQABAAD/2wCEAAkGBxQTEhUUExMWFhQXGRoXFxYXGRwaGBgXGBcXFxgYFxgYHCggGholHRgYITEhJSkrLi4uFx8zODMsNygtLisBCgoKDg0OGxAQGy8kICQvLCwsLCwsLCwsLCwsLCwsLCwsLCwsLCwsLCwsLCwsLCwsLCwsLCwsLCwsLCwsLCwsLP/AABEIALQBFwMBIgACEQEDEQH/xAAbAAACAwEBAQAAAAAAAAAAAAAEBQIDBgABB//EAEAQAAEDAgQEBAQEBgEDAgcAAAECAxEAIQQSMUEFIlFhE3GBkQYyobEUQsHRFSNSYuHwcoKSsjPxJENTY6LS8v/EABkBAAMBAQEAAAAAAAAAAAAAAAECAwQABf/EADERAAICAQQBBAADBgcAAAAAAAABAhEDEiExQRMEIlFhFDJxI0KBobHwMzRDUpHR4f/aAAwDAQACEQMRAD8Aqa4fAuNetTGCTRmfrXrbBWY2rzZS3PainQMcEIsJFSZwAURA13HbX2psxw8WIVHYgn6f5p5guFCDoBYwOvWOtFO3RKTaVmX/AIUIkCx3qhfDhMAev6mvpIwKCmIn/wB5pZjMCgTbf/bU8ouJKM9Toww4amZi+9XpwqO3pT55lJEAE9BoB6RVLbGSQUjf/ZpPI0UeJPsXtYVI0GtELwkDSKbcCwGcKWqQ2npqT0qPEcIMwKbA95qjjLTqJLRq0ig4UGqVMJTajl4Y3vfYRt514OGk3NJVjP2gSUovFQUkRv8AWm6eHgRV6cICINFIVyM2WSdCr3P7134Ujr7n96duYIjQWqpTXaiKxUjCdz7mim2T39zRqWq9SmLgUUABLXc+5qKcP1J9zTBxgj1vVenSjYaAHMN3PuainBJ7+5pqn0rxTdGxRf8Aw9MafU15+ESNRR8GuIrtTFcQJOFSdv0qheASdBPrTMROlWluu1Mm4piocPT0qxPDE9BTbwal4QrvIwaELPwKRtPpVieGTsAKYpgVFWKSN/aiptnaEDJ4WjpQ/wCAT/SParH+J9KU4jiJ2plrBpiMhgkDUJqY8NPSs27j11QFrV612l9sCr4NUp1rqPaurOsYFUmVH0rq6l8jV9D5nD5qMw7YTqKGwyyOpnQDU0fA0JvrGlY5QPUjl2LWHxMACaYfxDJAypnpN6z6iUnWJ37VB7iMWBB2PSmx4Et7Izy6nVGvRxEAX1Ow9hSnH8QUFQTI7ChMOtS0g2gR9O4716+1mGtWcU1uxIyUXaQPisdOn7VBtRUKuPDCRMXqLDKkEhV+lL44jPNLo0fDcL4eH1+cBUdKX49iUW1EGadYcf8AwyCelp6bUBaLie1antHYyd2KsOq0HWi0CucwgmRHlVLzoTras+kprLlEVBT3SgxiB3NQLwO1NSOuQb+IFQU4g0MctTZbB3pXGI1y+CzxEj5RVanOwq8YXea78OKPtOuQKpVRW2DRSmxXqUjpSto5OQEmBqa9Lg2Bo7wprzwB2oa0c02BlXaoKUe1HBpPWoKKBvR1C6XyCJrvHA3q19Ob5aDc4cSqcwHUGinF8iOMui1zHAb/AFoRziadJotPDU7moK4M0aLcQqMgN18qHKT+/lQiVLJi8Dc1ogwlIgAQBSnGv9EjvQTO0fIM7hyU63oEtZbmr1vGJmgXXlKiaaMn8CuKXZNxJNEYcJA5iBQqHVSfK3nQTDSiTM9fen9zBshu/wASQnRU+VeUE3w0nS1dQ0sFmz8RCbCZOpqAItXhai/3od7HITvJ6JualUmzXUUg5GGQSJGYnvRb2EbSAMievrQvB37eIUEC+WdbbxtQ2K4mFq+VY2239arHE1uyGrfY0OGQAgAAAdKrxLoRBtffyqIcCUamI6UPPiN/MDBkEEHzo010InfZezigrQ3qTrk+fagkYMgyk3H+6CiXWiq+h+1FfaC4b8jtsk4dEkH6daTYpJ8JUajfpBp48iG0p6JHraSfrSsNkhSdoPvVVwL0LmcSYGYg/erPxKDsfXSo/hbRXgwwG496zsulZFaAfyzVamulqNbaBEgyOorvBNSew+wCnDmpeAaMLMamKHedSN5pNLfA/kSPEoV1q9tHW9D/AMQbGpy+dXN41s/KtJ9RTLHL4FeWJcpHaokEaChHuKoSYKqEZ+ImFfnyn+4RVFhk+ibyJB7pXtFCOB22nepI4qydHmz2zAH60Sl9MTmHuKZY3Hkm52xY40sm+k+XtQuL8Nsy4siBJuTaieIccbTKQebLIEakmAB51jOJ40rOUkqWDzmOWdkjr3PapvJ7lCO7NGP07cXPJaS/mzR8PxjbpIQ+U3sFCJH9s61bjsW2yr+Y6qRHLEqv1SLxWHcBTbrYjqSTl9ASTVjxzKJkmf2j9KpOLugQhFqzdjiDWTxCsBsmMxNpOk3t60biHkNoCysZbQRfN5RrXzZtsxBJuQNdDtROEeLaTBkAGOl9x0pI4pPkaSguGb3C4xDiSpCp6jQjzBqp9oKm1ZThmKLagqwEAxcZh+YfqK1iSCJSZBuD2qrwaWZXki+BZisCQLUEUdqfl8DUj3FVqKFalPuKrGNcknK+BHlOwNWMYe4NMlKaTbMK4JHpTbPgR6kz1tsdK6pp7V1HSga2DfheqifM1cw0kaRV54co6ODyionhrg2So+ZT+lQ/EwN3hnQWvFAJiRe3tVLbwKhp7/4ql3CkapNulx9KrRhAT8wB6G200Xn+ARwVyNl4ix9aBZaTN062PrUfwpj5jHUH7V4jBrnU+9B+oroK9OujwYVIMhJSeqTBt3o5nEOj8+Yb5gCfehDhHOpr04NcTel899B8P2bZl0LaSrsAfQQaAefCUqVsKlwVZ/CpSRzIJSe+4+hoXHJIaVlElfLcwB1NXi1VkJLoTrxc6k+lVuLHWaCOGdH3uP1qCmXdxP6V2uPwFxn8hCXykynMD2q48TdI5lgDyAPuKXjDrtfvXKw5VuabXHnSJol/uDF4xW7g9SDVS3lHvQZ4eN1Ge9/1qBwx2WKHmriIyxXzIKUhROn6D3MV2CwwLn8xYAAmxzegg2oH+YNFD1E0fgnlwRKfRIFh1t1pPPkk6qiix40t3YBjHElZhKiOsxbbY0K8wSZAKUzbNoO2a3vRj6VFXzEeSarWhX/1FDyAH2FZ5ZsyftZojD07jUkQQwgDM4nOP6UkBPbmIJJ7CoPlxKZQG2EmLJH8w9iYzRbtXOYUH/5iz5//AM1QnCAHU+gj9Km55J/nk2OvFD/DVfZQy4QvOEp8S5zrkwTuEiwPTWhQwpPNfUxaL9abjBp1lR/5SRXOADRA0i8k/Wmx6IO0hcmRz5Yrw+FKk3BMk39Otc21kN503H6UcpMi+nYfsKq/DJm5PsZqnkt3ROlVFLETcx22tvevMaEq+UjbNpB9P9miFMI7x5VS4wgbGqwm07JzjqVFZxRiOk3nY+lFYLixQIUSU7Dp5XoIsjZM+oH2qwNCNL9JFWlkUiEcTjwNP4ug7KA6kfsard4ugRlSZ3Ur/wDW9KlYcDRPpP7VX4B6CanpUu2WU5R4SDXOMHrby/8Aaq2uKpB3Hkbfegwwdx7VQpv+0U0YRXAJSnLkftccTuD5iupC22f6a6m0/Yn8D6i6VQSpIUJ+ZJhQI00+avGMYCCULkkyELB32kamleIxLiSmVrCLgpSSNhptPpRCsfhCAFKKDNgEKJBjcgQTroa8/ZbM2LU1aGn4nKMy2ynvqNYi1EsOMrEpUDeNL/4FZ5TawlLviKU0qyU5iArmJMg6aRpUsRjcKEqCklreUA5hrfNInyoOMVsh1KVb8Gm/hySTKRBGo6XJ/SvfwaEggptsSZuTbuKUcL4h4bBKF5/5kDOLxlkyM29t69d+JfDJKwo8s7ZQJP8Aig4u6tgtNWxphsC3lITsSDqYM3Em/WhXmSCEhkZEm1zIuIMCaN4XxZDosQlUq5ZGblyyf/yHvQXGsejC3QM+IcHIgydYhS/7RFp1oN6Vu+AOkrCeFY4c6VILeYhV9SYi4ImIi9Q4njkCOZII/qzfSARSZOOXhWip51TrqyVBKlEiTrCTZI8qTJ+JiI8VptV5kApM/wDSYn0pYerhk9tOic1oacufg1ygQm2VR6ykEDy7dKiBMgCd8xQQkdp0NIcNxVlYBIWkTJIyuC/X5T9KcpzOIltRKTEcxRFo0XEU60viQ6kpcImqJCeUr0CRc38tKkoAAApTm/KJuaB8ZxghRRmJ1VGcADWVjTympHjC16BHXcm/rGlPpl0zriwh3B6cvzekabmo/wANRIFp8vuYMVPM0nmV4hVaBbLPvURxBJahpEiSDA6g9Cb2NK5ST3Y2mNcFS+HAAKgRoAB+tTa4abmIv69xMUQw6hpsSkqOoBNgT2ig2MQHybKvp1kG9rdKMMlvZgli24IYnAwSQfY6edVfgVaHMk3gTr9aePNpaQcqZMiSTeRrFqV4NZdKFFUSJ5iJG4EHv2oubb2F00gFvBq3JteNbX1qtWFN+ZeboBNOOJ4jJDaRlEXyzN/0tpUsEsZc2aY63Ow3GsmKVyrdj6ehI5gVQee+kZutxYX2oVrhRUgkGIsolRiRYgXk607aS6VnxBlBI0TvedOl67E4DMolLZITyqvCrlCpSk+Z/wC2jaB7rM4jATCUqMk8ozESIgmOk3qbnDin5lx5qgzF4G81pVYEoiDCRqdDABN427dqAThXEqJCTJslREjU3kE/6aa4g9wl/BHLmzx0knTrBE1JfDXBfmjUH95pviUrCs6jIn806G0VVic6lAyAOknqQI7UVKItSFCsC5AgkCNbRPaRepOYFwRfaRpftpTDEKJXZYBFgDp6d5qnFrNlqXJFoER9ae10dT+BRicG4m6lEA3uBbtbQV4vDKFyYkWBG2kxtTOc5BmRoNI9ar8ZKzKgoECDItBp1PcXxit3AkRMC9p19R+9Vnh6pgwLjvc7U4C0qUSoGZt0OunSuQDKiUQoTcEwe8da7yA8YqRgCJvvblPsY0rqdMNrykpSMxi+s+9e13lO8I7xPDs0Rtt+tKMbwZAW14iyFFfInlJJMiSP6dRPetgRQT+DCnkLVFiCm15QlWUd7qUr/pTWS6ZrcCjFcMPgIZQrKSoif6QoKKiPIxQD/wALZ4zFRAABBWIVEXPt9TTjB4tbjTiikoKXCE9YSRe28yKoXjCoFKiZ2OYwdO+v0p4KVEsmlSpkuGfD+RCkkkkkkHUgSSAeusegqKvh0L1ykHz2q91KdZJPQk6+tAeILD3/AN96bS+bE1KqotWUYS6AHHlZsiLxKsoUonZPILbxQgR4MvPq8TELve/kANgOmwpOeMFh9xWUOEqUEhRMpSCQmD+lejiCXV86ocN4P2B0rzfU65yrottBaqt9fRRjHFOKKlXP0HYUK9hpTFNV4a3b/daK4bwvxDJsgampb46f/Bm0vLKlyJeE4AzOgGx0Pn2plxP4kyp8MWj5lD7+dH8fxaAnw2wARvpA6n9qwicKt0jJ8pUAVG43Mm+upFPjh+Ibb47/APPr+ppl+yWiP8X/AH2X/wAbcaX4jaigtlCss2IWcv8AMTvI1B2r6twXiSMS0Fo5TotE3QqBKT2Ox3Br49geGqyO5hmU5lgmOaCb69qacI8VhaVIOZAQC4k2tJOQb22Oxr1PHFR0p8f9WRhkTfG3X9D6Vi+GN5VFWYJAJME6R0oXg2BZJX4ecBtUfPYkAzYdLiq8JxRSgHEKzoIA5hOkyk7gjcUQxxNIBJbTN7pAFpMCleNj60E47DnMhIaCm55jExcd50J9qrwuGa/M0lK8ygBBmEkwZPUQfWiEcRbMcxE/1fvRBUDGh3kXip6WilplSmh4fME2m0SI2A+lLGuKITnCWkBaSUg2mciSSLbZxpTBT+flyhSRqdtdNbGlT3Am82ZtSkE5pBhQObLJveeUb0dceBHjkdhOKKTYjMBsTJA7GKZeMwoqSHEpJuZsTsZzWvH0pC5wR4AlLyM22ZJj1ihcJgsQgqL6c8pSmUXHKVSYmb5q5yj0clNR3G+MxKSIDrcAyBmEiJGo1ohrEKKBz3Gm+YKBG0XHWso4ytOqFAkwJ1UbmBrNgavc4kthGZI8JSU8xgSSpRyzmGsKTTKN7CRbs1SSQP5pcKVWywmANLxe9ZlnjqEKUlKVkSRl2FzoCbUR/FcRotQnQHKAZv260MnBJcUSopTYqJyxMX0Fpiu0p8lJxlVoPfwyXAmStQJCglNjCtBBMQAZmpcTwCkp5QcpPKjU5UwbnaveG4vDylLmZSkpEZkgpgkxOXX5d+lW49Tblyog3iAYv2pHja2OWSMtxUzw8BWdXNJmBtvzUO1hFrUVKypTJJKiBbtvb9KPwyQlwZZPkDPsO9MGOGqBU4tKAYtmTKjfz5R50dTW1HNLpmfKMhGXzGb+k7x+1Xs4M3WXDJE5Rp62iKt4wtcgqaERE8wGvWdaq4Vic6lJVukARtB86aMvkVya2QOlRJy5ZBiBfaZPnpUkuKROa+WQNJjTm96dtNgWJTMTCUwYmNZpdxPDIzKhYSo6ggn3FPzVBulbAmMUDKUcs6frpXUw4Y0hMkZSoC6oIsTsTpXUVjX7xPVe6Zo160nxzC1Y3ClKjlSFlaZgWEptvN7dBR3GcUWmnXEpkoSSB+p6xrHalDjziMSlZmSyXC3NgUtqkWtEgX71nW7NLelDfEOFtqFmVyZ6XVmIHYUvU4FC3t0/xSJjjCnHwgyorzKWqBolByHXTQbetMCkzV8TM+XkIczARJi8EajynbtSnHpcR+eUmDmExJ2I2PY67UbwvHeKkqiLqSB2BiaLWiAqOkEdRuCKtRBmTcbk3HNJkjXrcGh3m4Soakn6TYdjWjxXCQr/ANIAKj5FKi//ANsn/wAVHyoNfCnkpKyhUTBI1Ttcdf3qGTDGW/Y8Mko/oL8PinWiEp506kKuItYHb0p+/wDFTZSUICkEa5oiYuSoW94pQrDxpbr+37xvQHEWIbVA11OxvceVYcvp23Uv5GnHOL2i6YcjBLxBlQKGNSTZTh7DXL50QjKhWRNpJVA7IKALdAqqzxVaFAKBIIBv8wEbTaoOgKfaUBAWExsSDmkX8hWlwWNJL7/oTi9Wy6EqsWr+YtGjamso65Soq9/2py7is0kAgLaX9gf0NL0YT+U5lIutAvpmlQAttV2EYCnICuUNlsbAwFJm+5o725L+/agNJe0NwOOUy4sp5kknxEWAP9yDssX1saerxCcszAIkTuDcfSKuxXwk2sOFClIUc8D5kkG6Y30PU0xa+H0FtKCTyoQEq/MSBBzflOg261WEq54HyJySa57+xWCeUjS8G0adRXqUEOJUVKgagHWT0qxfw44CS2qSP+g6TY/Kr6UPDqLLBB0hYifJSbH60/PBDdcoPxWNW3C0mUk80gEdRbWjsPxQGc431H7GkHEneZCDIgCdxe5kgUUi4OUyCTcUrinLgaM2lyPmsW2uQFCQYvbahOOYcqYcSi6im0EXnr2NLWxAPmai26QuxI5dvM1N4lSaHWZ9ix/AyGQCpGIaacQNcwUuQlTYPKYSV6XvWgwwZxLfMknLykL5VgjrOvWvHOIr5Zg8247HpRLfEQfmSZ66/wCa6UJMMckXyBK4Kg/K6sdiZ9tKG/ghSDlWSrbMLHzgyPO9OUPoVoQLkRpoYm/lXjiO/lUXKcdymmEjJqwbrbrq3EEhYQkZBISEBXvdRO1TGOSBBme9vvWlVMan7iqUt3uAfO9MvUPsT8MrtCpGLBaWoyEpgmNwNfv9KB4NxrxEkJdMrzqAClEIRMJF7A054jg0OApcQCCIkGDB1g60qw/CEoUC0oiE5AIBASLwLimjmi07C8ck1RQ5jXFHmWojzUfppUuGsFLvikHJmgGR/REe5O3rUHuFLJuuOwn/ABRLeALYkAqtcSB5GJvvSqXdjN3tQzZ4lh0umc4WUp+YBQCZMZQnv1BqPEsdhlHmWSdiEnfrasy2s/iHVOpyJVlSgm8BM3t5n3qpWKS4nPBHOUpB3SlREkyIkQYjeqt92BQjJ0xy3iW0r5MyhpER30NdSZvGJSeVV+sGurm1LeSti+JR2i6Ru/iB1QZWEiVLIbHbOQmT6GlPxNjVtOFTcEhohUgEZCsAmJvt71oiQdtDN+oNjQXEMElxC5SCVIKPQ3jykCpWkyk4trYyXCyAS+oFXIJv+UAEgdJgUVwrFqcbStQgkq+iiBrR/CMFlL2ZBs2kQf7kAke4pfw/D/ykFI5bgeY1+9WTV7GZp6dwllgJTCdASe9ySfvRrKjpud+v+aV4t4NAKIJvYDXvXYviYbVlyKkoWsEg3y3HLrE6m0VRSJtPkdKaBzaf7NX4fHLRlC5UkRBBhSYBi+47GkHw7xBbjOZw3K1QrtNgewkgdhTgiT/vSqKpIDuLCcXwhp7MpohJInMNJOoWj8p7isxxDArbOVQyzofyq8jvT5pam1FSDBtPl0I3FNsLjm3wUOBMqmxHKodp39jSuLQdpfqfPHkZgcwk7/46VwBGSSZQAEk7RpbSb1qOL/DBAzM8w/pNyP8Aidx2NZtbR0No1EQaG0hKlAGCbFI7WFtNPW+tEMCBGWBJiSJjuRXnhdJPpeiG2Vb2puqE3uxlwbFOps0uIBUUqIywNbEjrtWg4VxxKjlUAkmwKTKZ6dqxmNwviJKdj1AMdxIorDjKkJgQABprFusD0FTZaM6WzPohABMkA2Jk6dCemhqt9uAdPUSOtx0rEY3iK/5yECQpppCisAKDY8MFQtzGXFATpNMWOPKDQRmTKABnc/MBAGYg3J62pcmPSrKY8ut0GfwtLq3FHMlQIuLA22SbRHlS9/gS0qzJg9wShXtMfWl+A+J3mlqCwwpKlE8ql+QiEkT71r8FiEuoCwIB2PapxnJK2VlCDdGbczItJnWFj9YqJdgypJiNRfc+v0rUPoBEWj3pbiuFJPynKeqbe4NvtR8pN4/gVBxK8uVQPNsex2olCY/zS/F8IWCSUhfQpsr/AH1qpOLcRykmejiSD5A2P3qkMiJuDSGKf1P3NWZsqkEGDJuPI0sw/E0iy7XNxcXJPnvR4dSsoykH5tDO1FflDfuDPxZmDBPlf3FcjEAp5gZkiRfQkCq2xzSapb3/AOSv/I0koRb3Q8ZyQQpsRMg2JjTTzodbRiYsbgjoRVpFj5H7VW0ogCCRYXFQl6dN7MsvUbboocSPOpIRFwT/AL+lFgzqAe8QfpVK2wVkSQIFtbyqenapywTX2UWSDBwZnSkbXCS2EpCELCCo3kFUlREnqM0elaJzDmITlV9D7WodWHWCZmwJAg7dJpLlHlDUnwxe20iYVhgk9bLHqbEe1dVXAn1uF5R0ziBslRSCtIE2Glu9dTyyUxPGjbrTrffeq0m8V6pUz1qh9Sw2so+cIUU/8gCR9ad8jHmKxQbylUcxAAmDffmi3WqVYRKUeGBCJJFyYkzb1r55xZpxxjBuLUTnStKEKmQEuJ1JPNMjXSBWq+HcfkQtWIUczrqylB+YBKOc3/LKYG0xFUni0JU75M8MuttNUWuoE5F7EKHeDINU4jDoWokm5bU3I1yqgmP93q17iKHsM68hMqaUoAAnQE5SokWlIzEbUFgsSXG0EghREx0n9OlVi29nyTlGkn10TwqUtIS2DMa9yTMxRuFfKT1T9R5du1CRHevUKjS1Ovokx23BTMze3eBUXBYeVLcO+UmdjqB9x3pqFhSQR0qsWIy3B8QLYCFcyYsdxN/WmrSWnRmyoVPUAkecikjqbT2FvQVShSmiCgxYfbQ0rxKe62YyyuK3NKeEskQWkf8AaKpc4ExEBAHvUMDxcLVlVCVbDrYaTv2piFiszUovcvFRluhC7wBIOntSviDDLITnVGZaUwTstWWQNSBvFP1pcOOCsw8IMEZSJOYrEwdRYA1lfj7DfzELGigQLWBRe3nenjd0JOKSbQUMOp3M7hlA2OHUlQTmCWzAg3soAG94ikWNwy0pUHBlhMR05hvTL4a4w1g8KVLzlx4uOWSTZs5OUaCL0S1hluqxTrhyJSpBhQhP/pBS1D6dpBppXw+hYpLjlmWwrkEAJzdTvPVNfQPhYgYZIm4KrGxuZE0m4dh1utpWlPKoWgabXI70fhsE6m4yj/kSZHQgCpzaapFoarHZ7W8jQ5I6j1ivY8vevXFeXvUUirVA7gkWB9DahnG5EKEjvcUcWye86b37VB4ZRKilI/uIT96OgBnsXwVK/l5fI29jS1/gzidDJG4MH2NaTE45oJJzpVAJ5JVMdIt9aoXxBGbKApSoJEwJjUC5k9oorXwjnCLXAhw+PfaMKJI6LE6dDr9aY4PjaNFoUJJum4uSbjUa1Ri+MEolKGxKVEZ5XcAHaBorXtXrmOCCUQhsi0hIjP8A3ZgYB7davBO6kScNriOEuoUFFKwYBnqJsJHnarvBCBzKAtuQPvWMx+OK0wZElux2IXzD15SPKnIYBNgBT6PcJLZDZzHtJjmCpMHLeLTPTp71QrHokkIUZgXgaT3PWlj+GECNAb+s1INEC00dKE1sKXjzmUAlO0AyYsekTtVRxrkRIykgQkCDJHWqVsnOR2Tf0q15IGUDZSR65hNGUVpDGTtA5w6sOV5G86FLKzCjmlXbLpXUzUvmN5E11eL5F2j03B9BWO4ghowoypRhKR8yjP5Qf9sasxeMDba1n8qSf0H1iknFMEXH2XQuPC5wkgfzFBxISL30U5Eb03xyUrCmlGQoXAMGJ18ra1rr5F/Qz/FcWks4PMkKUn+aNogiNNj07VmeNNuOYhvlIChyqEkFIBKlDt83tW5xHDQ4+yuORAIUnsLpA7Xg0n+JcalL5gAZGg0k/wBIXBVHeDHrTq20hI/s9Trqj34UxyG8I4BOZRlWhurKhtMEixgybAU3fwwebC0SHEchBGW6OVSSmbaW9Kw3G8KptxpUEZ0II2klUEd45f8AurQfC2MDGGdddsFOBCBupUEkCd5V9KdPmf2T0adMPlFzKz7ag7edSGKRmKcwkRbMNTNgJmRE6aGmfFsFlJWn/qHlv+9YbjE/iApqM6UqXe4s2ZPfy3IFVjJS4IvHVpmmzGdLdRV7TpTcHzHXzpLwB1asO2pZOYyZOpBUcs9LUwSrf7UzdOicY2rHjOKCx5ajpU1jMI3/AMVng9BkGDTDA8QzcpsrpsR1H7VSMhJQoKWxIJPWPpU2uMONZQqVomDusCDoZv5GvW1yMvc/4qKmxIT/ALvVLUlTVk94u4h+KxBeSlzDuDMmYPUGxSZ0PY/tQPxTgy4PETcpHMkmAUgG4vrc+dLDmbJcaMHUg6KAtChv56jajU8QV4aCpAOZOa8kXvEAja29Z54JRpx4NEM8JJqS3A+CcRJbKEtghKSgR/Qq5AJPW9HOqfczJUkBLiChSdc5IVzgA2IsTQLeNKZyFDYN4SgC/tVQe8RxOZ1SiAowT26V3ile7O80OrHXAmyxh0tOKIySAVwgkElWhOtyPSizxJoWzT/xBV/isrisWhBiL66/Woox4gnp96PgT5O/Ey6NH/HheG9CYkgSJtMTeh18cWbJCB6E/wDkY+lLEiW839xnyqCgB8tOscV0TeST7GPjOvKS2XVAnOUkGACEEgnLFtvWk+JlolLqIJi5iCIiyvzJMCbyDB60y4JJxDU/32/6DT7ENBYKSLdCAQfes85aZ7GvCtUEmfPnMQpRQCDaUSRqF6STvNaz4j4IorzsnKqbpNhO5SbwTuKG+ImAhLDYSlCVPIUQkATkUmNO5FaTjmMQ0244rKcgJAJiVapSSBaaVzc3a2KOKj9owXE+FONt+I4UJBWkBCSSVKXYm45ddtZrRcT4aHNRBFsw+ygbGs98Q/EKH3ENoJLeZtSZABCrSD1kke1bHHJufXU271Obct2+B1UeuTGcX4elpbSUElUpUqdIzpAAHnT42FKOMZi6l6JbARzEgA6HlvzdbVa/8QtD5EqVHWEj9TWnE242Zs+mMqGUQg9yP1r1A6zWexXxCtX9KfISfcmKBxPEHSJWpYCpI/KCAYJEdDaqGfUgz4i+Ig2l0pGV1t0IyrghxIBJKYO4BE7GKNTxpo5VAkzlXAE63vXzHjbhK1mDY39dPcCtEyQEI1skD6dNqpKK0iampG+w2IQ5zNqCh21HmNRXVhGiQqUqKT/UCQfpXV5cvQO9mbo+uVbo+gcEYMqcd+YHIgbJSDqO5696y7HxGS6p5WXkQYSRdQUtRS2kgSB8p9DWtJtbWvnXGsPldcKSkhSiQlP5Up67ayLVTllrUIS+ej6VhsTnQlQjmSDPn50o4rjGUuqbSgKfcUyglYCkoCiJIGubL+lGcAI8FvYBN57G58qyjLxe4iFN3SXfEk/0Ii/p+oqVtPYvGCmvcN/ixaVOJSpIMJkSTqVWIA00mr8Fw9pWGYGv83ON5Vmun1A+lC/Ebai8SATKQZAmEiEmelz9aMxWFWhvDAXyrSFj+4mQqe0kUy/KkR31t/A9xWLKUOLy5soKso3jasbgMMp5pD6mxmWpaZFpGeE6WgiAD2rYqQVBQ0zAj3EVneMcSLeDb8IZPELkaSlPMSBsIUqJo45aXY8sev2rkH8dAE+InIOXMDmSVToCNTJqxZjW1Y3GYpYQ02ApLYR1IzkKMHvFvWa03DlEtNyZORMzqbd61yj7VL5POT97g+gnxPKq3FzfQ621BFehsjt9atUnepqRRxB3+PlDjaVGIUC6QBdJEC3Xc9anwL4m8d5wZSE3Lc6hKUgEG1ybqnvFI8Xh82MSDdJKSQdMoFwev+aj8Muhtbxy5SCchNojPbysPatWNrQ2zNOL1JI1xxCVthaFApm/Wdwdwe1MsI3LTf8Aw+4FY74JaUWXEnUqzGeuUVs8O/ytjTkH2FBz1JB8WhtFD3D0kyRVCeGJC0kAfm+1GLf71Nh0SNN6XUwuCE+MwQ0KdNCNb9eoqbeGSSI1Apk6mSelLMTiWkm7iQexk+woqQPGTUrK32zH2oVAzGw86znxR8QSPBamCDmJka3EReKcDixMFKEpsOp+9HUcoDBvGJwzyXXCQhKVHvJGUAeZIofh3x6l59DShlCnVDNAgIICW0zPzZjJNI/inGKcw/NcJIVoBEHsO9KvgTL+KZKgCMx10ByqgnyMVLJGLTmUxSlrUFxyfS/iTBLcUy5mQlLUlRWqLlSCAOpISRWP4s09iFcQWtS/CCm3EAfISSEpAO+Vuxi0zX0BaEuJKFiQbH/HesnxPAuYcqGUuMrEKM6gGRI2IO9TxMtnT4fBkuEtqW+kBAJCs6UquCEpUT62MdwK+gM/EQ5kPAT4aiFbLVEBsW+czWTwIDbiXEI5kmU30iQPoabcUwyMWz4gltQUnxEzYdVDtXShSYVlWRr9CvgOD8fBIS7yuNrcQjWQhJBSMp1SAQJ7Cl+MwKm/mSR3ix8jRvC8UrCuLzQ4haQJzAkZYylJGxvY9KfpxgcSFJuDsfqD3oLJLHythZYYZPyvcwi2zr99KhjcYVOISPkSgIgdxKzOt1XrQcfebjIGxmF8wtHYxWZxGH5woSIifK+kdjWhS1JMzqKhqjdk/DG9+veKk4RQS8UsEwi3rUErcWQAi5/3zq3HJnu9g0q6a11XscGeOoCfOvaRzh8jrDkfRtOKYhSGVqTZQFj0k/5rGvCdekff9q6urFA35TaeHlYKQTHhEa/2TrSf4UwaQ6pQmQgxfqpINdXVPplrdpGrA/b0qQNdXUiKMsKjCr/lP2NYDG82FYJJ/wDUdT6Q2fvXV1PHg6D/AG0f4gXH24YwlzdDx8v5gsO1PuHMjInskR7V5XVs/wBOJ5+T/MTGBEC1eETXV1Q7K9CviLYCpGtA6jzEH1sa6uqseCbGHwkcpKRormPWZy+0CnGJMBAGmUV7XVSJJuwHDkwoyTB3pTieNPZilKsg6pF99zNeV1HsFlDkqJzKUr/kon/FQ8IDQV7XUgyE2JaCnRO6ot0AitE19rV5XUHwjuwhLIIgiQdQdKsDKUghIAHYCurq6PIsth7hcUohJO4ovFOkpJMV1dWLtnq/uoxb6pWqwAmwGg8qP4GYWqDqm/vXV1bJ/kZ52H/FFnEmAhxSRMT/ALpRHBXyFwNCDI7gSD511dR5juItsu3yBpGa51Mk+9WMshRg9Nq6urm6idFXLcnwZhJcKSARlJv2NaRrDpTokCurqy55Ozd6aK0WeO11dXVmNcT/2Q==">
            <a:hlinkClick r:id="rId3"/>
          </p:cNvPr>
          <p:cNvSpPr>
            <a:spLocks noChangeAspect="1" noChangeArrowheads="1"/>
          </p:cNvSpPr>
          <p:nvPr/>
        </p:nvSpPr>
        <p:spPr bwMode="auto">
          <a:xfrm>
            <a:off x="0" y="-822325"/>
            <a:ext cx="2657475" cy="1714500"/>
          </a:xfrm>
          <a:prstGeom prst="rect">
            <a:avLst/>
          </a:prstGeom>
          <a:noFill/>
          <a:ln w="9525">
            <a:noFill/>
            <a:miter lim="800000"/>
            <a:headEnd/>
            <a:tailEnd/>
          </a:ln>
        </p:spPr>
        <p:txBody>
          <a:bodyPr/>
          <a:lstStyle/>
          <a:p>
            <a:endParaRPr lang="pt-BR"/>
          </a:p>
        </p:txBody>
      </p:sp>
      <p:sp>
        <p:nvSpPr>
          <p:cNvPr id="14" name="CaixaDeTexto 13"/>
          <p:cNvSpPr txBox="1"/>
          <p:nvPr/>
        </p:nvSpPr>
        <p:spPr>
          <a:xfrm>
            <a:off x="0" y="3625240"/>
            <a:ext cx="6929454" cy="3447098"/>
          </a:xfrm>
          <a:prstGeom prst="rect">
            <a:avLst/>
          </a:prstGeom>
          <a:noFill/>
        </p:spPr>
        <p:txBody>
          <a:bodyPr wrap="square" rtlCol="0">
            <a:spAutoFit/>
          </a:bodyPr>
          <a:lstStyle/>
          <a:p>
            <a:pPr algn="ctr"/>
            <a:r>
              <a:rPr lang="pt-BR" sz="2000" b="1" baseline="0" dirty="0" smtClean="0">
                <a:solidFill>
                  <a:srgbClr val="FFFF00"/>
                </a:solidFill>
                <a:latin typeface="Comic Sans MS" pitchFamily="66" charset="0"/>
              </a:rPr>
              <a:t>Isto pareceria impossível a um povo que iria se deslocar, nômade em terras estranhas, por cerca de 40 anos. Mas, o Senhor Deus tinha uma solução para isto. O local de culto e adoração, a ele, seria móvel, e assim deslocar-se-ia com o povo, indo sempre em direção aos pontos geográficos a que se dirigissem em meio ao deserto. A idéia do </a:t>
            </a:r>
            <a:r>
              <a:rPr lang="pt-BR" sz="2000" b="1" baseline="0" dirty="0" err="1" smtClean="0">
                <a:solidFill>
                  <a:srgbClr val="FFFF00"/>
                </a:solidFill>
                <a:latin typeface="Comic Sans MS" pitchFamily="66" charset="0"/>
              </a:rPr>
              <a:t>tabernáculo</a:t>
            </a:r>
            <a:r>
              <a:rPr lang="pt-BR" sz="2000" b="1" baseline="0" dirty="0" smtClean="0">
                <a:solidFill>
                  <a:srgbClr val="FFFF00"/>
                </a:solidFill>
                <a:latin typeface="Comic Sans MS" pitchFamily="66" charset="0"/>
              </a:rPr>
              <a:t> surgiu então por ordem e pensamento do Senhor:</a:t>
            </a:r>
            <a:endParaRPr lang="pt-BR" sz="2000" b="1" i="1" baseline="0" dirty="0" smtClean="0">
              <a:solidFill>
                <a:srgbClr val="FFFF00"/>
              </a:solidFill>
              <a:latin typeface="Comic Sans MS" pitchFamily="66" charset="0"/>
            </a:endParaRPr>
          </a:p>
          <a:p>
            <a:pPr algn="ctr"/>
            <a:r>
              <a:rPr lang="pt-BR" sz="2000" b="1" i="1" baseline="0" dirty="0" smtClean="0">
                <a:latin typeface="Comic Sans MS" pitchFamily="66" charset="0"/>
              </a:rPr>
              <a:t>"E me farão um santuário, </a:t>
            </a:r>
          </a:p>
          <a:p>
            <a:pPr algn="ctr"/>
            <a:r>
              <a:rPr lang="pt-BR" sz="2000" b="1" i="1" baseline="0" dirty="0" smtClean="0">
                <a:latin typeface="Comic Sans MS" pitchFamily="66" charset="0"/>
              </a:rPr>
              <a:t> para que eu habite no meio deles."</a:t>
            </a:r>
            <a:endParaRPr lang="pt-BR" altLang="pt-BR" sz="2000" b="1" dirty="0" smtClean="0">
              <a:latin typeface="Comic Sans MS" pitchFamily="66" charset="0"/>
            </a:endParaRPr>
          </a:p>
          <a:p>
            <a:endParaRPr lang="pt-BR" dirty="0"/>
          </a:p>
        </p:txBody>
      </p:sp>
      <p:pic>
        <p:nvPicPr>
          <p:cNvPr id="39938" name="Picture 2" descr="C:\Users\Almir\Pictures\Documents\II - Pastas 21 a 25 - 2014\05 - 1T14 - O livro de Êxodo\Estudo 08 - O livro de Êxodo\untitled 2.png"/>
          <p:cNvPicPr>
            <a:picLocks noChangeAspect="1" noChangeArrowheads="1"/>
          </p:cNvPicPr>
          <p:nvPr/>
        </p:nvPicPr>
        <p:blipFill>
          <a:blip r:embed="rId4"/>
          <a:srcRect/>
          <a:stretch>
            <a:fillRect/>
          </a:stretch>
        </p:blipFill>
        <p:spPr bwMode="auto">
          <a:xfrm>
            <a:off x="285720" y="500042"/>
            <a:ext cx="3286148" cy="2857520"/>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22" descr="https://encrypted-tbn1.gstatic.com/images?q=tbn:ANd9GcSajnQK-japdgTJ2B7FmFxvuSNVvRPH5BuHBi4ZGoRpCfmXXu-nsA"/>
          <p:cNvPicPr>
            <a:picLocks noChangeAspect="1" noChangeArrowheads="1"/>
          </p:cNvPicPr>
          <p:nvPr/>
        </p:nvPicPr>
        <p:blipFill>
          <a:blip r:embed="rId5"/>
          <a:srcRect/>
          <a:stretch>
            <a:fillRect/>
          </a:stretch>
        </p:blipFill>
        <p:spPr bwMode="auto">
          <a:xfrm>
            <a:off x="7010430" y="3962421"/>
            <a:ext cx="1847850" cy="2466975"/>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2"/>
          <p:cNvSpPr txBox="1">
            <a:spLocks noChangeArrowheads="1"/>
          </p:cNvSpPr>
          <p:nvPr/>
        </p:nvSpPr>
        <p:spPr bwMode="auto">
          <a:xfrm>
            <a:off x="214282" y="142852"/>
            <a:ext cx="8715436" cy="6574107"/>
          </a:xfrm>
          <a:prstGeom prst="rect">
            <a:avLst/>
          </a:prstGeom>
          <a:solidFill>
            <a:schemeClr val="tx1"/>
          </a:solidFill>
          <a:ln w="57150">
            <a:solidFill>
              <a:srgbClr val="FF0000"/>
            </a:solidFill>
            <a:miter lim="800000"/>
            <a:headEnd/>
            <a:tailEnd/>
          </a:ln>
        </p:spPr>
        <p:txBody>
          <a:bodyPr wrap="square">
            <a:spAutoFit/>
          </a:bodyPr>
          <a:lstStyle/>
          <a:p>
            <a:pPr algn="ctr" eaLnBrk="0" hangingPunct="0">
              <a:spcBef>
                <a:spcPct val="20000"/>
              </a:spcBef>
              <a:buSzPct val="60000"/>
              <a:buFont typeface="Wingdings" pitchFamily="2" charset="2"/>
              <a:buNone/>
            </a:pPr>
            <a:r>
              <a:rPr lang="pt-PT" b="1" dirty="0" smtClean="0">
                <a:solidFill>
                  <a:srgbClr val="FF0000"/>
                </a:solidFill>
                <a:latin typeface="Comic Sans MS" pitchFamily="66" charset="0"/>
              </a:rPr>
              <a:t>Êxodo 25.1-40; 26.1-37;27.1-21 (alguns destaques):</a:t>
            </a:r>
            <a:endParaRPr lang="pt-BR" b="1" dirty="0" smtClean="0">
              <a:solidFill>
                <a:srgbClr val="FF0000"/>
              </a:solidFill>
              <a:latin typeface="Comic Sans MS" pitchFamily="66" charset="0"/>
            </a:endParaRPr>
          </a:p>
          <a:p>
            <a:pPr algn="ctr" eaLnBrk="0" hangingPunct="0">
              <a:spcBef>
                <a:spcPct val="20000"/>
              </a:spcBef>
              <a:buSzPct val="60000"/>
            </a:pPr>
            <a:r>
              <a:rPr lang="pt-PT" b="1" baseline="30000" dirty="0" smtClean="0">
                <a:solidFill>
                  <a:srgbClr val="FF0000"/>
                </a:solidFill>
                <a:latin typeface="Comic Sans MS" pitchFamily="66" charset="0"/>
              </a:rPr>
              <a:t>25.1</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Fala aos filhos de Israel que me tragam uma oferta alçada... De todo homem cujo coração se mover voluntariamente... </a:t>
            </a:r>
          </a:p>
          <a:p>
            <a:pPr algn="ctr" eaLnBrk="0" hangingPunct="0">
              <a:spcBef>
                <a:spcPct val="20000"/>
              </a:spcBef>
              <a:buSzPct val="60000"/>
            </a:pPr>
            <a:r>
              <a:rPr lang="pt-PT" b="1" baseline="30000" dirty="0" smtClean="0">
                <a:solidFill>
                  <a:srgbClr val="FF0000"/>
                </a:solidFill>
                <a:latin typeface="Comic Sans MS" pitchFamily="66" charset="0"/>
              </a:rPr>
              <a:t>8</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E me farão um santuário, para que eu habite no meio deles...</a:t>
            </a:r>
          </a:p>
          <a:p>
            <a:pPr algn="ctr" eaLnBrk="0" hangingPunct="0">
              <a:spcBef>
                <a:spcPct val="20000"/>
              </a:spcBef>
              <a:buSzPct val="60000"/>
            </a:pPr>
            <a:r>
              <a:rPr lang="pt-PT" b="1" baseline="30000" dirty="0" smtClean="0">
                <a:solidFill>
                  <a:srgbClr val="FF0000"/>
                </a:solidFill>
                <a:latin typeface="Comic Sans MS" pitchFamily="66" charset="0"/>
              </a:rPr>
              <a:t>9</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Conforme tudo o que eu te mostrar para modelo do santuário...</a:t>
            </a:r>
          </a:p>
          <a:p>
            <a:pPr algn="ctr" eaLnBrk="0" hangingPunct="0">
              <a:spcBef>
                <a:spcPct val="20000"/>
              </a:spcBef>
              <a:buSzPct val="60000"/>
            </a:pPr>
            <a:r>
              <a:rPr lang="pt-PT" b="1" baseline="30000" dirty="0" smtClean="0">
                <a:solidFill>
                  <a:srgbClr val="FF0000"/>
                </a:solidFill>
                <a:latin typeface="Comic Sans MS" pitchFamily="66" charset="0"/>
              </a:rPr>
              <a:t>10</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Também farão uma arca de madeira de acácia...</a:t>
            </a:r>
          </a:p>
          <a:p>
            <a:pPr algn="ctr" eaLnBrk="0" hangingPunct="0">
              <a:spcBef>
                <a:spcPct val="20000"/>
              </a:spcBef>
              <a:buSzPct val="60000"/>
            </a:pPr>
            <a:r>
              <a:rPr lang="pt-PT" b="1" baseline="30000" dirty="0" smtClean="0">
                <a:solidFill>
                  <a:srgbClr val="FF0000"/>
                </a:solidFill>
                <a:latin typeface="Comic Sans MS" pitchFamily="66" charset="0"/>
              </a:rPr>
              <a:t>17</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Igualmente fará um propiciatório de ouro puro...</a:t>
            </a:r>
          </a:p>
          <a:p>
            <a:pPr algn="ctr" eaLnBrk="0" hangingPunct="0">
              <a:spcBef>
                <a:spcPct val="20000"/>
              </a:spcBef>
              <a:buSzPct val="60000"/>
            </a:pPr>
            <a:r>
              <a:rPr lang="pt-PT" b="1" baseline="30000" dirty="0" smtClean="0">
                <a:solidFill>
                  <a:srgbClr val="FF0000"/>
                </a:solidFill>
                <a:latin typeface="Comic Sans MS" pitchFamily="66" charset="0"/>
              </a:rPr>
              <a:t>23</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Também farás uma mesa de madeira...</a:t>
            </a:r>
          </a:p>
          <a:p>
            <a:pPr algn="ctr" eaLnBrk="0" hangingPunct="0">
              <a:spcBef>
                <a:spcPct val="20000"/>
              </a:spcBef>
              <a:buSzPct val="60000"/>
            </a:pPr>
            <a:r>
              <a:rPr lang="pt-PT" b="1" baseline="30000" dirty="0" smtClean="0">
                <a:solidFill>
                  <a:srgbClr val="FF0000"/>
                </a:solidFill>
                <a:latin typeface="Comic Sans MS" pitchFamily="66" charset="0"/>
              </a:rPr>
              <a:t>31 </a:t>
            </a:r>
            <a:r>
              <a:rPr lang="pt-PT" dirty="0" smtClean="0">
                <a:solidFill>
                  <a:schemeClr val="bg1"/>
                </a:solidFill>
                <a:latin typeface="Comic Sans MS" pitchFamily="66" charset="0"/>
              </a:rPr>
              <a:t>Também farás um candelabro de ouro...</a:t>
            </a:r>
          </a:p>
          <a:p>
            <a:pPr algn="ctr" eaLnBrk="0" hangingPunct="0">
              <a:spcBef>
                <a:spcPct val="20000"/>
              </a:spcBef>
              <a:buSzPct val="60000"/>
            </a:pPr>
            <a:endParaRPr lang="pt-PT" dirty="0" smtClean="0">
              <a:solidFill>
                <a:schemeClr val="bg1"/>
              </a:solidFill>
              <a:latin typeface="Comic Sans MS" pitchFamily="66" charset="0"/>
            </a:endParaRPr>
          </a:p>
          <a:p>
            <a:pPr algn="ctr" eaLnBrk="0" hangingPunct="0">
              <a:spcBef>
                <a:spcPct val="20000"/>
              </a:spcBef>
              <a:buSzPct val="60000"/>
            </a:pPr>
            <a:r>
              <a:rPr lang="pt-PT" dirty="0" smtClean="0">
                <a:solidFill>
                  <a:schemeClr val="bg1"/>
                </a:solidFill>
                <a:latin typeface="Comic Sans MS" pitchFamily="66" charset="0"/>
              </a:rPr>
              <a:t> </a:t>
            </a:r>
            <a:r>
              <a:rPr lang="pt-PT" b="1" baseline="30000" dirty="0" smtClean="0">
                <a:solidFill>
                  <a:srgbClr val="FF0000"/>
                </a:solidFill>
                <a:latin typeface="Comic Sans MS" pitchFamily="66" charset="0"/>
              </a:rPr>
              <a:t>26.1</a:t>
            </a:r>
            <a:r>
              <a:rPr lang="pt-PT" baseline="30000" dirty="0" smtClean="0">
                <a:solidFill>
                  <a:schemeClr val="bg1"/>
                </a:solidFill>
                <a:latin typeface="Comic Sans MS" pitchFamily="66" charset="0"/>
              </a:rPr>
              <a:t> </a:t>
            </a:r>
            <a:r>
              <a:rPr lang="pt-PT" dirty="0" smtClean="0">
                <a:solidFill>
                  <a:schemeClr val="bg1"/>
                </a:solidFill>
                <a:latin typeface="Comic Sans MS" pitchFamily="66" charset="0"/>
              </a:rPr>
              <a:t>O tabernáculo terá dez cortinas de linho fino, e de estofo azul...</a:t>
            </a:r>
          </a:p>
          <a:p>
            <a:pPr algn="ctr" eaLnBrk="0" hangingPunct="0">
              <a:spcBef>
                <a:spcPct val="20000"/>
              </a:spcBef>
              <a:buSzPct val="60000"/>
            </a:pPr>
            <a:r>
              <a:rPr lang="pt-PT" b="1" baseline="30000" dirty="0" smtClean="0">
                <a:solidFill>
                  <a:srgbClr val="FF0000"/>
                </a:solidFill>
                <a:latin typeface="Comic Sans MS" pitchFamily="66" charset="0"/>
              </a:rPr>
              <a:t>15</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Farás também as tábuas para o tabernáculo de madeira de acácia...</a:t>
            </a:r>
          </a:p>
          <a:p>
            <a:pPr algn="ctr" eaLnBrk="0" hangingPunct="0">
              <a:spcBef>
                <a:spcPct val="20000"/>
              </a:spcBef>
              <a:buSzPct val="60000"/>
            </a:pPr>
            <a:r>
              <a:rPr lang="pt-PT" b="1" baseline="30000" dirty="0" smtClean="0">
                <a:solidFill>
                  <a:srgbClr val="FF0000"/>
                </a:solidFill>
                <a:latin typeface="Comic Sans MS" pitchFamily="66" charset="0"/>
              </a:rPr>
              <a:t>26</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Farás também travessões de madeira de acácia...</a:t>
            </a:r>
          </a:p>
          <a:p>
            <a:pPr algn="ctr" eaLnBrk="0" hangingPunct="0">
              <a:spcBef>
                <a:spcPct val="20000"/>
              </a:spcBef>
              <a:buSzPct val="60000"/>
            </a:pPr>
            <a:r>
              <a:rPr lang="pt-PT" b="1" baseline="30000" dirty="0" smtClean="0">
                <a:solidFill>
                  <a:srgbClr val="FF0000"/>
                </a:solidFill>
                <a:latin typeface="Comic Sans MS" pitchFamily="66" charset="0"/>
              </a:rPr>
              <a:t>31</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Farás também um vér de azul, púrpura, carmesim e linho fino...</a:t>
            </a:r>
          </a:p>
          <a:p>
            <a:pPr algn="ctr" eaLnBrk="0" hangingPunct="0">
              <a:spcBef>
                <a:spcPct val="20000"/>
              </a:spcBef>
              <a:buSzPct val="60000"/>
            </a:pPr>
            <a:endParaRPr lang="pt-PT" dirty="0">
              <a:solidFill>
                <a:schemeClr val="bg1"/>
              </a:solidFill>
              <a:latin typeface="Comic Sans MS" pitchFamily="66" charset="0"/>
            </a:endParaRPr>
          </a:p>
          <a:p>
            <a:pPr algn="ctr" eaLnBrk="0" hangingPunct="0">
              <a:spcBef>
                <a:spcPct val="20000"/>
              </a:spcBef>
              <a:buSzPct val="60000"/>
            </a:pPr>
            <a:r>
              <a:rPr lang="pt-PT" b="1" baseline="30000" dirty="0" smtClean="0">
                <a:solidFill>
                  <a:srgbClr val="FF0000"/>
                </a:solidFill>
                <a:latin typeface="Comic Sans MS" pitchFamily="66" charset="0"/>
              </a:rPr>
              <a:t>27.1</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Farás também o altar dos holocaustos de madeira de acácia...</a:t>
            </a:r>
          </a:p>
          <a:p>
            <a:pPr algn="ctr" eaLnBrk="0" hangingPunct="0">
              <a:spcBef>
                <a:spcPct val="20000"/>
              </a:spcBef>
              <a:buSzPct val="60000"/>
            </a:pPr>
            <a:r>
              <a:rPr lang="pt-PT" b="1" baseline="30000" dirty="0" smtClean="0">
                <a:solidFill>
                  <a:srgbClr val="FF0000"/>
                </a:solidFill>
                <a:latin typeface="Comic Sans MS" pitchFamily="66" charset="0"/>
              </a:rPr>
              <a:t>9</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Farás também o átrio do tabernáculo...</a:t>
            </a:r>
          </a:p>
          <a:p>
            <a:pPr algn="ctr" eaLnBrk="0" hangingPunct="0">
              <a:spcBef>
                <a:spcPct val="20000"/>
              </a:spcBef>
              <a:buSzPct val="60000"/>
            </a:pPr>
            <a:r>
              <a:rPr lang="pt-PT" b="1" baseline="30000" dirty="0" smtClean="0">
                <a:solidFill>
                  <a:srgbClr val="FF0000"/>
                </a:solidFill>
                <a:latin typeface="Comic Sans MS" pitchFamily="66" charset="0"/>
              </a:rPr>
              <a:t>20</a:t>
            </a:r>
            <a:r>
              <a:rPr lang="pt-PT" b="1" dirty="0" smtClean="0">
                <a:solidFill>
                  <a:srgbClr val="FF0000"/>
                </a:solidFill>
                <a:latin typeface="Comic Sans MS" pitchFamily="66" charset="0"/>
              </a:rPr>
              <a:t> </a:t>
            </a:r>
            <a:r>
              <a:rPr lang="pt-PT" dirty="0" smtClean="0">
                <a:solidFill>
                  <a:schemeClr val="bg1"/>
                </a:solidFill>
                <a:latin typeface="Comic Sans MS" pitchFamily="66" charset="0"/>
              </a:rPr>
              <a:t>Ordenarás aos filhos de Israel que te tragam azeite puro de oliveiras...</a:t>
            </a:r>
          </a:p>
          <a:p>
            <a:pPr algn="ctr" eaLnBrk="0" hangingPunct="0">
              <a:spcBef>
                <a:spcPct val="20000"/>
              </a:spcBef>
              <a:buSzPct val="60000"/>
            </a:pPr>
            <a:r>
              <a:rPr lang="pt-PT" b="1" baseline="30000" dirty="0" smtClean="0">
                <a:solidFill>
                  <a:srgbClr val="FF0000"/>
                </a:solidFill>
                <a:latin typeface="Comic Sans MS" pitchFamily="66" charset="0"/>
              </a:rPr>
              <a:t>21</a:t>
            </a:r>
            <a:r>
              <a:rPr lang="pt-PT" dirty="0" smtClean="0">
                <a:solidFill>
                  <a:schemeClr val="bg1"/>
                </a:solidFill>
                <a:latin typeface="Comic Sans MS" pitchFamily="66" charset="0"/>
              </a:rPr>
              <a:t>Este será um estatuto perpétuo para os filhos de Israel e pelas suas gerações.   </a:t>
            </a:r>
            <a:endParaRPr lang="pt-BR" altLang="pt-B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ângulo 1"/>
          <p:cNvSpPr>
            <a:spLocks noChangeArrowheads="1"/>
          </p:cNvSpPr>
          <p:nvPr/>
        </p:nvSpPr>
        <p:spPr bwMode="auto">
          <a:xfrm>
            <a:off x="4786314" y="153297"/>
            <a:ext cx="4143372" cy="4154984"/>
          </a:xfrm>
          <a:prstGeom prst="rect">
            <a:avLst/>
          </a:prstGeom>
          <a:noFill/>
          <a:ln w="9525">
            <a:noFill/>
            <a:miter lim="800000"/>
            <a:headEnd/>
            <a:tailEnd/>
          </a:ln>
        </p:spPr>
        <p:txBody>
          <a:bodyPr wrap="square">
            <a:spAutoFit/>
          </a:bodyPr>
          <a:lstStyle/>
          <a:p>
            <a:pPr algn="ctr"/>
            <a:r>
              <a:rPr lang="pt-BR" altLang="pt-BR" sz="2400" b="1" dirty="0" smtClean="0">
                <a:solidFill>
                  <a:srgbClr val="FFFF00"/>
                </a:solidFill>
                <a:latin typeface="Comic Sans MS" pitchFamily="66" charset="0"/>
              </a:rPr>
              <a:t>Êxodo 39.33-43</a:t>
            </a:r>
          </a:p>
          <a:p>
            <a:pPr algn="ctr"/>
            <a:endParaRPr lang="pt-BR" sz="2000" b="1" dirty="0" smtClean="0">
              <a:solidFill>
                <a:srgbClr val="FFFF00"/>
              </a:solidFill>
              <a:latin typeface="Comic Sans MS" pitchFamily="66" charset="0"/>
            </a:endParaRPr>
          </a:p>
          <a:p>
            <a:pPr algn="ctr"/>
            <a:r>
              <a:rPr lang="pt-BR" sz="2200" b="1" baseline="0" dirty="0" smtClean="0">
                <a:solidFill>
                  <a:srgbClr val="FFFF00"/>
                </a:solidFill>
                <a:latin typeface="Comic Sans MS" pitchFamily="66" charset="0"/>
              </a:rPr>
              <a:t>Aquelas orientações contidas nos capítulos 25 a 31 deste livro, quanto a construção do </a:t>
            </a:r>
            <a:r>
              <a:rPr lang="pt-BR" sz="2200" b="1" baseline="0" dirty="0" err="1" smtClean="0">
                <a:solidFill>
                  <a:srgbClr val="FFFF00"/>
                </a:solidFill>
                <a:latin typeface="Comic Sans MS" pitchFamily="66" charset="0"/>
              </a:rPr>
              <a:t>tabernáculo</a:t>
            </a:r>
            <a:r>
              <a:rPr lang="pt-BR" sz="2200" b="1" baseline="0" dirty="0" smtClean="0">
                <a:solidFill>
                  <a:srgbClr val="FFFF00"/>
                </a:solidFill>
                <a:latin typeface="Comic Sans MS" pitchFamily="66" charset="0"/>
              </a:rPr>
              <a:t>, vão ser observadas por Moisés e Arão, </a:t>
            </a:r>
            <a:r>
              <a:rPr lang="pt-BR" sz="2200" b="1" baseline="0" dirty="0" err="1" smtClean="0">
                <a:solidFill>
                  <a:srgbClr val="FFFF00"/>
                </a:solidFill>
                <a:latin typeface="Comic Sans MS" pitchFamily="66" charset="0"/>
              </a:rPr>
              <a:t>Bezaleel</a:t>
            </a:r>
            <a:r>
              <a:rPr lang="pt-BR" sz="2200" b="1" baseline="0" dirty="0" smtClean="0">
                <a:solidFill>
                  <a:srgbClr val="FFFF00"/>
                </a:solidFill>
                <a:latin typeface="Comic Sans MS" pitchFamily="66" charset="0"/>
              </a:rPr>
              <a:t> e </a:t>
            </a:r>
            <a:r>
              <a:rPr lang="pt-BR" sz="2200" b="1" baseline="0" dirty="0" err="1" smtClean="0">
                <a:solidFill>
                  <a:srgbClr val="FFFF00"/>
                </a:solidFill>
                <a:latin typeface="Comic Sans MS" pitchFamily="66" charset="0"/>
              </a:rPr>
              <a:t>Aoliabe</a:t>
            </a:r>
            <a:r>
              <a:rPr lang="pt-BR" sz="2200" b="1" baseline="0" dirty="0" smtClean="0">
                <a:solidFill>
                  <a:srgbClr val="FFFF00"/>
                </a:solidFill>
                <a:latin typeface="Comic Sans MS" pitchFamily="66" charset="0"/>
              </a:rPr>
              <a:t>. Vejam que o povo estava sendo levado a construir algo material, mas também espiritual.</a:t>
            </a:r>
          </a:p>
        </p:txBody>
      </p:sp>
      <p:sp>
        <p:nvSpPr>
          <p:cNvPr id="14339"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sp>
        <p:nvSpPr>
          <p:cNvPr id="14340" name="AutoShape 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1" name="AutoShape 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2500362" y="-1795463"/>
            <a:ext cx="1812746" cy="1366811"/>
          </a:xfrm>
          <a:prstGeom prst="rect">
            <a:avLst/>
          </a:prstGeom>
          <a:noFill/>
          <a:ln w="9525">
            <a:noFill/>
            <a:miter lim="800000"/>
            <a:headEnd/>
            <a:tailEnd/>
          </a:ln>
        </p:spPr>
        <p:txBody>
          <a:bodyPr/>
          <a:lstStyle/>
          <a:p>
            <a:endParaRPr lang="pt-BR"/>
          </a:p>
        </p:txBody>
      </p:sp>
      <p:sp>
        <p:nvSpPr>
          <p:cNvPr id="14347" name="AutoShape 18" descr="data:image/jpeg;base64,/9j/4AAQSkZJRgABAQAAAQABAAD/2wCEAAkGBxQTEhUUExMWFhQXGRoXFxYXGRwaGBgXGBcXFxgYFxgYHCggGholHRgYITEhJSkrLi4uFx8zODMsNygtLisBCgoKDg0OGxAQGy8kICQvLCwsLCwsLCwsLCwsLCwsLCwsLCwsLCwsLCwsLCwsLCwsLCwsLCwsLCwsLCwsLCwsLP/AABEIALQBFwMBIgACEQEDEQH/xAAbAAACAwEBAQAAAAAAAAAAAAAEBQIDBgABB//EAEAQAAEDAgQEBAQEBgEDAgcAAAECAxEAIQQSMUEFIlFhE3GBkQYyobEUQsHRFSNSYuHwcoKSsjPxJENTY6LS8v/EABkBAAMBAQEAAAAAAAAAAAAAAAECAwQABf/EADERAAICAQQBBAADBgcAAAAAAAABAhEDEiExQRMEIlFhFDJxI0KBobHwMzRDUpHR4f/aAAwDAQACEQMRAD8Aqa4fAuNetTGCTRmfrXrbBWY2rzZS3PainQMcEIsJFSZwAURA13HbX2psxw8WIVHYgn6f5p5guFCDoBYwOvWOtFO3RKTaVmX/AIUIkCx3qhfDhMAev6mvpIwKCmIn/wB5pZjMCgTbf/bU8ouJKM9Toww4amZi+9XpwqO3pT55lJEAE9BoB6RVLbGSQUjf/ZpPI0UeJPsXtYVI0GtELwkDSKbcCwGcKWqQ2npqT0qPEcIMwKbA95qjjLTqJLRq0ig4UGqVMJTajl4Y3vfYRt514OGk3NJVjP2gSUovFQUkRv8AWm6eHgRV6cICINFIVyM2WSdCr3P7134Ujr7n96duYIjQWqpTXaiKxUjCdz7mim2T39zRqWq9SmLgUUABLXc+5qKcP1J9zTBxgj1vVenSjYaAHMN3PuainBJ7+5pqn0rxTdGxRf8Aw9MafU15+ESNRR8GuIrtTFcQJOFSdv0qheASdBPrTMROlWluu1Mm4piocPT0qxPDE9BTbwal4QrvIwaELPwKRtPpVieGTsAKYpgVFWKSN/aiptnaEDJ4WjpQ/wCAT/SParH+J9KU4jiJ2plrBpiMhgkDUJqY8NPSs27j11QFrV612l9sCr4NUp1rqPaurOsYFUmVH0rq6l8jV9D5nD5qMw7YTqKGwyyOpnQDU0fA0JvrGlY5QPUjl2LWHxMACaYfxDJAypnpN6z6iUnWJ37VB7iMWBB2PSmx4Et7Izy6nVGvRxEAX1Ow9hSnH8QUFQTI7ChMOtS0g2gR9O4716+1mGtWcU1uxIyUXaQPisdOn7VBtRUKuPDCRMXqLDKkEhV+lL44jPNLo0fDcL4eH1+cBUdKX49iUW1EGadYcf8AwyCelp6bUBaLie1antHYyd2KsOq0HWi0CucwgmRHlVLzoTras+kprLlEVBT3SgxiB3NQLwO1NSOuQb+IFQU4g0MctTZbB3pXGI1y+CzxEj5RVanOwq8YXea78OKPtOuQKpVRW2DRSmxXqUjpSto5OQEmBqa9Lg2Bo7wprzwB2oa0c02BlXaoKUe1HBpPWoKKBvR1C6XyCJrvHA3q19Ob5aDc4cSqcwHUGinF8iOMui1zHAb/AFoRziadJotPDU7moK4M0aLcQqMgN18qHKT+/lQiVLJi8Dc1ogwlIgAQBSnGv9EjvQTO0fIM7hyU63oEtZbmr1vGJmgXXlKiaaMn8CuKXZNxJNEYcJA5iBQqHVSfK3nQTDSiTM9fen9zBshu/wASQnRU+VeUE3w0nS1dQ0sFmz8RCbCZOpqAItXhai/3od7HITvJ6JualUmzXUUg5GGQSJGYnvRb2EbSAMievrQvB37eIUEC+WdbbxtQ2K4mFq+VY2239arHE1uyGrfY0OGQAgAAAdKrxLoRBtffyqIcCUamI6UPPiN/MDBkEEHzo010InfZezigrQ3qTrk+fagkYMgyk3H+6CiXWiq+h+1FfaC4b8jtsk4dEkH6daTYpJ8JUajfpBp48iG0p6JHraSfrSsNkhSdoPvVVwL0LmcSYGYg/erPxKDsfXSo/hbRXgwwG496zsulZFaAfyzVamulqNbaBEgyOorvBNSew+wCnDmpeAaMLMamKHedSN5pNLfA/kSPEoV1q9tHW9D/AMQbGpy+dXN41s/KtJ9RTLHL4FeWJcpHaokEaChHuKoSYKqEZ+ImFfnyn+4RVFhk+ibyJB7pXtFCOB22nepI4qydHmz2zAH60Sl9MTmHuKZY3Hkm52xY40sm+k+XtQuL8Nsy4siBJuTaieIccbTKQebLIEakmAB51jOJ40rOUkqWDzmOWdkjr3PapvJ7lCO7NGP07cXPJaS/mzR8PxjbpIQ+U3sFCJH9s61bjsW2yr+Y6qRHLEqv1SLxWHcBTbrYjqSTl9ASTVjxzKJkmf2j9KpOLugQhFqzdjiDWTxCsBsmMxNpOk3t60biHkNoCysZbQRfN5RrXzZtsxBJuQNdDtROEeLaTBkAGOl9x0pI4pPkaSguGb3C4xDiSpCp6jQjzBqp9oKm1ZThmKLagqwEAxcZh+YfqK1iSCJSZBuD2qrwaWZXki+BZisCQLUEUdqfl8DUj3FVqKFalPuKrGNcknK+BHlOwNWMYe4NMlKaTbMK4JHpTbPgR6kz1tsdK6pp7V1HSga2DfheqifM1cw0kaRV54co6ODyionhrg2So+ZT+lQ/EwN3hnQWvFAJiRe3tVLbwKhp7/4ql3CkapNulx9KrRhAT8wB6G200Xn+ARwVyNl4ix9aBZaTN062PrUfwpj5jHUH7V4jBrnU+9B+oroK9OujwYVIMhJSeqTBt3o5nEOj8+Yb5gCfehDhHOpr04NcTel899B8P2bZl0LaSrsAfQQaAefCUqVsKlwVZ/CpSRzIJSe+4+hoXHJIaVlElfLcwB1NXi1VkJLoTrxc6k+lVuLHWaCOGdH3uP1qCmXdxP6V2uPwFxn8hCXykynMD2q48TdI5lgDyAPuKXjDrtfvXKw5VuabXHnSJol/uDF4xW7g9SDVS3lHvQZ4eN1Ge9/1qBwx2WKHmriIyxXzIKUhROn6D3MV2CwwLn8xYAAmxzegg2oH+YNFD1E0fgnlwRKfRIFh1t1pPPkk6qiix40t3YBjHElZhKiOsxbbY0K8wSZAKUzbNoO2a3vRj6VFXzEeSarWhX/1FDyAH2FZ5ZsyftZojD07jUkQQwgDM4nOP6UkBPbmIJJ7CoPlxKZQG2EmLJH8w9iYzRbtXOYUH/5iz5//AM1QnCAHU+gj9Km55J/nk2OvFD/DVfZQy4QvOEp8S5zrkwTuEiwPTWhQwpPNfUxaL9abjBp1lR/5SRXOADRA0i8k/Wmx6IO0hcmRz5Yrw+FKk3BMk39Otc21kN503H6UcpMi+nYfsKq/DJm5PsZqnkt3ROlVFLETcx22tvevMaEq+UjbNpB9P9miFMI7x5VS4wgbGqwm07JzjqVFZxRiOk3nY+lFYLixQIUSU7Dp5XoIsjZM+oH2qwNCNL9JFWlkUiEcTjwNP4ug7KA6kfsard4ugRlSZ3Ur/wDW9KlYcDRPpP7VX4B6CanpUu2WU5R4SDXOMHrby/8Aaq2uKpB3Hkbfegwwdx7VQpv+0U0YRXAJSnLkftccTuD5iupC22f6a6m0/Yn8D6i6VQSpIUJ+ZJhQI00+avGMYCCULkkyELB32kamleIxLiSmVrCLgpSSNhptPpRCsfhCAFKKDNgEKJBjcgQTroa8/ZbM2LU1aGn4nKMy2ynvqNYi1EsOMrEpUDeNL/4FZ5TawlLviKU0qyU5iArmJMg6aRpUsRjcKEqCklreUA5hrfNInyoOMVsh1KVb8Gm/hySTKRBGo6XJ/SvfwaEggptsSZuTbuKUcL4h4bBKF5/5kDOLxlkyM29t69d+JfDJKwo8s7ZQJP8Aig4u6tgtNWxphsC3lITsSDqYM3Em/WhXmSCEhkZEm1zIuIMCaN4XxZDosQlUq5ZGblyyf/yHvQXGsejC3QM+IcHIgydYhS/7RFp1oN6Vu+AOkrCeFY4c6VILeYhV9SYi4ImIi9Q4njkCOZII/qzfSARSZOOXhWip51TrqyVBKlEiTrCTZI8qTJ+JiI8VptV5kApM/wDSYn0pYerhk9tOic1oacufg1ygQm2VR6ykEDy7dKiBMgCd8xQQkdp0NIcNxVlYBIWkTJIyuC/X5T9KcpzOIltRKTEcxRFo0XEU60viQ6kpcImqJCeUr0CRc38tKkoAAApTm/KJuaB8ZxghRRmJ1VGcADWVjTympHjC16BHXcm/rGlPpl0zriwh3B6cvzekabmo/wANRIFp8vuYMVPM0nmV4hVaBbLPvURxBJahpEiSDA6g9Cb2NK5ST3Y2mNcFS+HAAKgRoAB+tTa4abmIv69xMUQw6hpsSkqOoBNgT2ig2MQHybKvp1kG9rdKMMlvZgli24IYnAwSQfY6edVfgVaHMk3gTr9aePNpaQcqZMiSTeRrFqV4NZdKFFUSJ5iJG4EHv2oubb2F00gFvBq3JteNbX1qtWFN+ZeboBNOOJ4jJDaRlEXyzN/0tpUsEsZc2aY63Ow3GsmKVyrdj6ehI5gVQee+kZutxYX2oVrhRUgkGIsolRiRYgXk607aS6VnxBlBI0TvedOl67E4DMolLZITyqvCrlCpSk+Z/wC2jaB7rM4jATCUqMk8ozESIgmOk3qbnDin5lx5qgzF4G81pVYEoiDCRqdDABN427dqAThXEqJCTJslREjU3kE/6aa4g9wl/BHLmzx0knTrBE1JfDXBfmjUH95pviUrCs6jIn806G0VVic6lAyAOknqQI7UVKItSFCsC5AgkCNbRPaRepOYFwRfaRpftpTDEKJXZYBFgDp6d5qnFrNlqXJFoER9ae10dT+BRicG4m6lEA3uBbtbQV4vDKFyYkWBG2kxtTOc5BmRoNI9ar8ZKzKgoECDItBp1PcXxit3AkRMC9p19R+9Vnh6pgwLjvc7U4C0qUSoGZt0OunSuQDKiUQoTcEwe8da7yA8YqRgCJvvblPsY0rqdMNrykpSMxi+s+9e13lO8I7xPDs0Rtt+tKMbwZAW14iyFFfInlJJMiSP6dRPetgRQT+DCnkLVFiCm15QlWUd7qUr/pTWS6ZrcCjFcMPgIZQrKSoif6QoKKiPIxQD/wALZ4zFRAABBWIVEXPt9TTjB4tbjTiikoKXCE9YSRe28yKoXjCoFKiZ2OYwdO+v0p4KVEsmlSpkuGfD+RCkkkkkkHUgSSAeusegqKvh0L1ykHz2q91KdZJPQk6+tAeILD3/AN96bS+bE1KqotWUYS6AHHlZsiLxKsoUonZPILbxQgR4MvPq8TELve/kANgOmwpOeMFh9xWUOEqUEhRMpSCQmD+lejiCXV86ocN4P2B0rzfU65yrottBaqt9fRRjHFOKKlXP0HYUK9hpTFNV4a3b/daK4bwvxDJsgampb46f/Bm0vLKlyJeE4AzOgGx0Pn2plxP4kyp8MWj5lD7+dH8fxaAnw2wARvpA6n9qwicKt0jJ8pUAVG43Mm+upFPjh+Ibb47/APPr+ppl+yWiP8X/AH2X/wAbcaX4jaigtlCss2IWcv8AMTvI1B2r6twXiSMS0Fo5TotE3QqBKT2Ox3Br49geGqyO5hmU5lgmOaCb69qacI8VhaVIOZAQC4k2tJOQb22Oxr1PHFR0p8f9WRhkTfG3X9D6Vi+GN5VFWYJAJME6R0oXg2BZJX4ecBtUfPYkAzYdLiq8JxRSgHEKzoIA5hOkyk7gjcUQxxNIBJbTN7pAFpMCleNj60E47DnMhIaCm55jExcd50J9qrwuGa/M0lK8ygBBmEkwZPUQfWiEcRbMcxE/1fvRBUDGh3kXip6WilplSmh4fME2m0SI2A+lLGuKITnCWkBaSUg2mciSSLbZxpTBT+flyhSRqdtdNbGlT3Am82ZtSkE5pBhQObLJveeUb0dceBHjkdhOKKTYjMBsTJA7GKZeMwoqSHEpJuZsTsZzWvH0pC5wR4AlLyM22ZJj1ihcJgsQgqL6c8pSmUXHKVSYmb5q5yj0clNR3G+MxKSIDrcAyBmEiJGo1ohrEKKBz3Gm+YKBG0XHWso4ytOqFAkwJ1UbmBrNgavc4kthGZI8JSU8xgSSpRyzmGsKTTKN7CRbs1SSQP5pcKVWywmANLxe9ZlnjqEKUlKVkSRl2FzoCbUR/FcRotQnQHKAZv260MnBJcUSopTYqJyxMX0Fpiu0p8lJxlVoPfwyXAmStQJCglNjCtBBMQAZmpcTwCkp5QcpPKjU5UwbnaveG4vDylLmZSkpEZkgpgkxOXX5d+lW49Tblyog3iAYv2pHja2OWSMtxUzw8BWdXNJmBtvzUO1hFrUVKypTJJKiBbtvb9KPwyQlwZZPkDPsO9MGOGqBU4tKAYtmTKjfz5R50dTW1HNLpmfKMhGXzGb+k7x+1Xs4M3WXDJE5Rp62iKt4wtcgqaERE8wGvWdaq4Vic6lJVukARtB86aMvkVya2QOlRJy5ZBiBfaZPnpUkuKROa+WQNJjTm96dtNgWJTMTCUwYmNZpdxPDIzKhYSo6ggn3FPzVBulbAmMUDKUcs6frpXUw4Y0hMkZSoC6oIsTsTpXUVjX7xPVe6Zo160nxzC1Y3ClKjlSFlaZgWEptvN7dBR3GcUWmnXEpkoSSB+p6xrHalDjziMSlZmSyXC3NgUtqkWtEgX71nW7NLelDfEOFtqFmVyZ6XVmIHYUvU4FC3t0/xSJjjCnHwgyorzKWqBolByHXTQbetMCkzV8TM+XkIczARJi8EajynbtSnHpcR+eUmDmExJ2I2PY67UbwvHeKkqiLqSB2BiaLWiAqOkEdRuCKtRBmTcbk3HNJkjXrcGh3m4Soakn6TYdjWjxXCQr/ANIAKj5FKi//ANsn/wAVHyoNfCnkpKyhUTBI1Ttcdf3qGTDGW/Y8Mko/oL8PinWiEp506kKuItYHb0p+/wDFTZSUICkEa5oiYuSoW94pQrDxpbr+37xvQHEWIbVA11OxvceVYcvp23Uv5GnHOL2i6YcjBLxBlQKGNSTZTh7DXL50QjKhWRNpJVA7IKALdAqqzxVaFAKBIIBv8wEbTaoOgKfaUBAWExsSDmkX8hWlwWNJL7/oTi9Wy6EqsWr+YtGjamso65Soq9/2py7is0kAgLaX9gf0NL0YT+U5lIutAvpmlQAttV2EYCnICuUNlsbAwFJm+5o725L+/agNJe0NwOOUy4sp5kknxEWAP9yDssX1saerxCcszAIkTuDcfSKuxXwk2sOFClIUc8D5kkG6Y30PU0xa+H0FtKCTyoQEq/MSBBzflOg261WEq54HyJySa57+xWCeUjS8G0adRXqUEOJUVKgagHWT0qxfw44CS2qSP+g6TY/Kr6UPDqLLBB0hYifJSbH60/PBDdcoPxWNW3C0mUk80gEdRbWjsPxQGc431H7GkHEneZCDIgCdxe5kgUUi4OUyCTcUrinLgaM2lyPmsW2uQFCQYvbahOOYcqYcSi6im0EXnr2NLWxAPmai26QuxI5dvM1N4lSaHWZ9ix/AyGQCpGIaacQNcwUuQlTYPKYSV6XvWgwwZxLfMknLykL5VgjrOvWvHOIr5Zg8247HpRLfEQfmSZ66/wCa6UJMMckXyBK4Kg/K6sdiZ9tKG/ghSDlWSrbMLHzgyPO9OUPoVoQLkRpoYm/lXjiO/lUXKcdymmEjJqwbrbrq3EEhYQkZBISEBXvdRO1TGOSBBme9vvWlVMan7iqUt3uAfO9MvUPsT8MrtCpGLBaWoyEpgmNwNfv9KB4NxrxEkJdMrzqAClEIRMJF7A054jg0OApcQCCIkGDB1g60qw/CEoUC0oiE5AIBASLwLimjmi07C8ck1RQ5jXFHmWojzUfppUuGsFLvikHJmgGR/REe5O3rUHuFLJuuOwn/ABRLeALYkAqtcSB5GJvvSqXdjN3tQzZ4lh0umc4WUp+YBQCZMZQnv1BqPEsdhlHmWSdiEnfrasy2s/iHVOpyJVlSgm8BM3t5n3qpWKS4nPBHOUpB3SlREkyIkQYjeqt92BQjJ0xy3iW0r5MyhpER30NdSZvGJSeVV+sGurm1LeSti+JR2i6Ru/iB1QZWEiVLIbHbOQmT6GlPxNjVtOFTcEhohUgEZCsAmJvt71oiQdtDN+oNjQXEMElxC5SCVIKPQ3jykCpWkyk4trYyXCyAS+oFXIJv+UAEgdJgUVwrFqcbStQgkq+iiBrR/CMFlL2ZBs2kQf7kAke4pfw/D/ykFI5bgeY1+9WTV7GZp6dwllgJTCdASe9ySfvRrKjpud+v+aV4t4NAKIJvYDXvXYviYbVlyKkoWsEg3y3HLrE6m0VRSJtPkdKaBzaf7NX4fHLRlC5UkRBBhSYBi+47GkHw7xBbjOZw3K1QrtNgewkgdhTgiT/vSqKpIDuLCcXwhp7MpohJInMNJOoWj8p7isxxDArbOVQyzofyq8jvT5pam1FSDBtPl0I3FNsLjm3wUOBMqmxHKodp39jSuLQdpfqfPHkZgcwk7/46VwBGSSZQAEk7RpbSb1qOL/DBAzM8w/pNyP8Aidx2NZtbR0No1EQaG0hKlAGCbFI7WFtNPW+tEMCBGWBJiSJjuRXnhdJPpeiG2Vb2puqE3uxlwbFOps0uIBUUqIywNbEjrtWg4VxxKjlUAkmwKTKZ6dqxmNwviJKdj1AMdxIorDjKkJgQABprFusD0FTZaM6WzPohABMkA2Jk6dCemhqt9uAdPUSOtx0rEY3iK/5yECQpppCisAKDY8MFQtzGXFATpNMWOPKDQRmTKABnc/MBAGYg3J62pcmPSrKY8ut0GfwtLq3FHMlQIuLA22SbRHlS9/gS0qzJg9wShXtMfWl+A+J3mlqCwwpKlE8ql+QiEkT71r8FiEuoCwIB2PapxnJK2VlCDdGbczItJnWFj9YqJdgypJiNRfc+v0rUPoBEWj3pbiuFJPynKeqbe4NvtR8pN4/gVBxK8uVQPNsex2olCY/zS/F8IWCSUhfQpsr/AH1qpOLcRykmejiSD5A2P3qkMiJuDSGKf1P3NWZsqkEGDJuPI0sw/E0iy7XNxcXJPnvR4dSsoykH5tDO1FflDfuDPxZmDBPlf3FcjEAp5gZkiRfQkCq2xzSapb3/AOSv/I0koRb3Q8ZyQQpsRMg2JjTTzodbRiYsbgjoRVpFj5H7VW0ogCCRYXFQl6dN7MsvUbboocSPOpIRFwT/AL+lFgzqAe8QfpVK2wVkSQIFtbyqenapywTX2UWSDBwZnSkbXCS2EpCELCCo3kFUlREnqM0elaJzDmITlV9D7WodWHWCZmwJAg7dJpLlHlDUnwxe20iYVhgk9bLHqbEe1dVXAn1uF5R0ziBslRSCtIE2Glu9dTyyUxPGjbrTrffeq0m8V6pUz1qh9Sw2so+cIUU/8gCR9ad8jHmKxQbylUcxAAmDffmi3WqVYRKUeGBCJJFyYkzb1r55xZpxxjBuLUTnStKEKmQEuJ1JPNMjXSBWq+HcfkQtWIUczrqylB+YBKOc3/LKYG0xFUni0JU75M8MuttNUWuoE5F7EKHeDINU4jDoWokm5bU3I1yqgmP93q17iKHsM68hMqaUoAAnQE5SokWlIzEbUFgsSXG0EghREx0n9OlVi29nyTlGkn10TwqUtIS2DMa9yTMxRuFfKT1T9R5du1CRHevUKjS1Ovokx23BTMze3eBUXBYeVLcO+UmdjqB9x3pqFhSQR0qsWIy3B8QLYCFcyYsdxN/WmrSWnRmyoVPUAkecikjqbT2FvQVShSmiCgxYfbQ0rxKe62YyyuK3NKeEskQWkf8AaKpc4ExEBAHvUMDxcLVlVCVbDrYaTv2piFiszUovcvFRluhC7wBIOntSviDDLITnVGZaUwTstWWQNSBvFP1pcOOCsw8IMEZSJOYrEwdRYA1lfj7DfzELGigQLWBRe3nenjd0JOKSbQUMOp3M7hlA2OHUlQTmCWzAg3soAG94ikWNwy0pUHBlhMR05hvTL4a4w1g8KVLzlx4uOWSTZs5OUaCL0S1hluqxTrhyJSpBhQhP/pBS1D6dpBppXw+hYpLjlmWwrkEAJzdTvPVNfQPhYgYZIm4KrGxuZE0m4dh1utpWlPKoWgabXI70fhsE6m4yj/kSZHQgCpzaapFoarHZ7W8jQ5I6j1ivY8vevXFeXvUUirVA7gkWB9DahnG5EKEjvcUcWye86b37VB4ZRKilI/uIT96OgBnsXwVK/l5fI29jS1/gzidDJG4MH2NaTE45oJJzpVAJ5JVMdIt9aoXxBGbKApSoJEwJjUC5k9oorXwjnCLXAhw+PfaMKJI6LE6dDr9aY4PjaNFoUJJum4uSbjUa1Ri+MEolKGxKVEZ5XcAHaBorXtXrmOCCUQhsi0hIjP8A3ZgYB7davBO6kScNriOEuoUFFKwYBnqJsJHnarvBCBzKAtuQPvWMx+OK0wZElux2IXzD15SPKnIYBNgBT6PcJLZDZzHtJjmCpMHLeLTPTp71QrHokkIUZgXgaT3PWlj+GECNAb+s1INEC00dKE1sKXjzmUAlO0AyYsekTtVRxrkRIykgQkCDJHWqVsnOR2Tf0q15IGUDZSR65hNGUVpDGTtA5w6sOV5G86FLKzCjmlXbLpXUzUvmN5E11eL5F2j03B9BWO4ghowoypRhKR8yjP5Qf9sasxeMDba1n8qSf0H1iknFMEXH2XQuPC5wkgfzFBxISL30U5Eb03xyUrCmlGQoXAMGJ18ra1rr5F/Qz/FcWks4PMkKUn+aNogiNNj07VmeNNuOYhvlIChyqEkFIBKlDt83tW5xHDQ4+yuORAIUnsLpA7Xg0n+JcalL5gAZGg0k/wBIXBVHeDHrTq20hI/s9Trqj34UxyG8I4BOZRlWhurKhtMEixgybAU3fwwebC0SHEchBGW6OVSSmbaW9Kw3G8KptxpUEZ0II2klUEd45f8AurQfC2MDGGdddsFOBCBupUEkCd5V9KdPmf2T0adMPlFzKz7ag7edSGKRmKcwkRbMNTNgJmRE6aGmfFsFlJWn/qHlv+9YbjE/iApqM6UqXe4s2ZPfy3IFVjJS4IvHVpmmzGdLdRV7TpTcHzHXzpLwB1asO2pZOYyZOpBUcs9LUwSrf7UzdOicY2rHjOKCx5ajpU1jMI3/AMVng9BkGDTDA8QzcpsrpsR1H7VSMhJQoKWxIJPWPpU2uMONZQqVomDusCDoZv5GvW1yMvc/4qKmxIT/ALvVLUlTVk94u4h+KxBeSlzDuDMmYPUGxSZ0PY/tQPxTgy4PETcpHMkmAUgG4vrc+dLDmbJcaMHUg6KAtChv56jajU8QV4aCpAOZOa8kXvEAja29Z54JRpx4NEM8JJqS3A+CcRJbKEtghKSgR/Qq5AJPW9HOqfczJUkBLiChSdc5IVzgA2IsTQLeNKZyFDYN4SgC/tVQe8RxOZ1SiAowT26V3ile7O80OrHXAmyxh0tOKIySAVwgkElWhOtyPSizxJoWzT/xBV/isrisWhBiL66/Woox4gnp96PgT5O/Ey6NH/HheG9CYkgSJtMTeh18cWbJCB6E/wDkY+lLEiW839xnyqCgB8tOscV0TeST7GPjOvKS2XVAnOUkGACEEgnLFtvWk+JlolLqIJi5iCIiyvzJMCbyDB60y4JJxDU/32/6DT7ENBYKSLdCAQfes85aZ7GvCtUEmfPnMQpRQCDaUSRqF6STvNaz4j4IorzsnKqbpNhO5SbwTuKG+ImAhLDYSlCVPIUQkATkUmNO5FaTjmMQ0244rKcgJAJiVapSSBaaVzc3a2KOKj9owXE+FONt+I4UJBWkBCSSVKXYm45ddtZrRcT4aHNRBFsw+ygbGs98Q/EKH3ENoJLeZtSZABCrSD1kke1bHHJufXU271Obct2+B1UeuTGcX4elpbSUElUpUqdIzpAAHnT42FKOMZi6l6JbARzEgA6HlvzdbVa/8QtD5EqVHWEj9TWnE242Zs+mMqGUQg9yP1r1A6zWexXxCtX9KfISfcmKBxPEHSJWpYCpI/KCAYJEdDaqGfUgz4i+Ig2l0pGV1t0IyrghxIBJKYO4BE7GKNTxpo5VAkzlXAE63vXzHjbhK1mDY39dPcCtEyQEI1skD6dNqpKK0iampG+w2IQ5zNqCh21HmNRXVhGiQqUqKT/UCQfpXV5cvQO9mbo+uVbo+gcEYMqcd+YHIgbJSDqO5696y7HxGS6p5WXkQYSRdQUtRS2kgSB8p9DWtJtbWvnXGsPldcKSkhSiQlP5Up67ayLVTllrUIS+ej6VhsTnQlQjmSDPn50o4rjGUuqbSgKfcUyglYCkoCiJIGubL+lGcAI8FvYBN57G58qyjLxe4iFN3SXfEk/0Ii/p+oqVtPYvGCmvcN/ixaVOJSpIMJkSTqVWIA00mr8Fw9pWGYGv83ON5Vmun1A+lC/Ebai8SATKQZAmEiEmelz9aMxWFWhvDAXyrSFj+4mQqe0kUy/KkR31t/A9xWLKUOLy5soKso3jasbgMMp5pD6mxmWpaZFpGeE6WgiAD2rYqQVBQ0zAj3EVneMcSLeDb8IZPELkaSlPMSBsIUqJo45aXY8sev2rkH8dAE+InIOXMDmSVToCNTJqxZjW1Y3GYpYQ02ApLYR1IzkKMHvFvWa03DlEtNyZORMzqbd61yj7VL5POT97g+gnxPKq3FzfQ621BFehsjt9atUnepqRRxB3+PlDjaVGIUC6QBdJEC3Xc9anwL4m8d5wZSE3Lc6hKUgEG1ybqnvFI8Xh82MSDdJKSQdMoFwev+aj8Muhtbxy5SCchNojPbysPatWNrQ2zNOL1JI1xxCVthaFApm/Wdwdwe1MsI3LTf8Aw+4FY74JaUWXEnUqzGeuUVs8O/ytjTkH2FBz1JB8WhtFD3D0kyRVCeGJC0kAfm+1GLf71Nh0SNN6XUwuCE+MwQ0KdNCNb9eoqbeGSSI1Apk6mSelLMTiWkm7iQexk+woqQPGTUrK32zH2oVAzGw86znxR8QSPBamCDmJka3EReKcDixMFKEpsOp+9HUcoDBvGJwzyXXCQhKVHvJGUAeZIofh3x6l59DShlCnVDNAgIICW0zPzZjJNI/inGKcw/NcJIVoBEHsO9KvgTL+KZKgCMx10ByqgnyMVLJGLTmUxSlrUFxyfS/iTBLcUy5mQlLUlRWqLlSCAOpISRWP4s09iFcQWtS/CCm3EAfISSEpAO+Vuxi0zX0BaEuJKFiQbH/HesnxPAuYcqGUuMrEKM6gGRI2IO9TxMtnT4fBkuEtqW+kBAJCs6UquCEpUT62MdwK+gM/EQ5kPAT4aiFbLVEBsW+czWTwIDbiXEI5kmU30iQPoabcUwyMWz4gltQUnxEzYdVDtXShSYVlWRr9CvgOD8fBIS7yuNrcQjWQhJBSMp1SAQJ7Cl+MwKm/mSR3ix8jRvC8UrCuLzQ4haQJzAkZYylJGxvY9KfpxgcSFJuDsfqD3oLJLHythZYYZPyvcwi2zr99KhjcYVOISPkSgIgdxKzOt1XrQcfebjIGxmF8wtHYxWZxGH5woSIifK+kdjWhS1JMzqKhqjdk/DG9+veKk4RQS8UsEwi3rUErcWQAi5/3zq3HJnu9g0q6a11XscGeOoCfOvaRzh8jrDkfRtOKYhSGVqTZQFj0k/5rGvCdekff9q6urFA35TaeHlYKQTHhEa/2TrSf4UwaQ6pQmQgxfqpINdXVPplrdpGrA/b0qQNdXUiKMsKjCr/lP2NYDG82FYJJ/wDUdT6Q2fvXV1PHg6D/AG0f4gXH24YwlzdDx8v5gsO1PuHMjInskR7V5XVs/wBOJ5+T/MTGBEC1eETXV1Q7K9CviLYCpGtA6jzEH1sa6uqseCbGHwkcpKRormPWZy+0CnGJMBAGmUV7XVSJJuwHDkwoyTB3pTieNPZilKsg6pF99zNeV1HsFlDkqJzKUr/kon/FQ8IDQV7XUgyE2JaCnRO6ot0AitE19rV5XUHwjuwhLIIgiQdQdKsDKUghIAHYCurq6PIsth7hcUohJO4ovFOkpJMV1dWLtnq/uoxb6pWqwAmwGg8qP4GYWqDqm/vXV1bJ/kZ52H/FFnEmAhxSRMT/ALpRHBXyFwNCDI7gSD511dR5juItsu3yBpGa51Mk+9WMshRg9Nq6urm6idFXLcnwZhJcKSARlJv2NaRrDpTokCurqy55Ozd6aK0WeO11dXVmNcT/2Q==">
            <a:hlinkClick r:id="rId3"/>
          </p:cNvPr>
          <p:cNvSpPr>
            <a:spLocks noChangeAspect="1" noChangeArrowheads="1"/>
          </p:cNvSpPr>
          <p:nvPr/>
        </p:nvSpPr>
        <p:spPr bwMode="auto">
          <a:xfrm>
            <a:off x="-3643370" y="785793"/>
            <a:ext cx="164891" cy="106381"/>
          </a:xfrm>
          <a:prstGeom prst="rect">
            <a:avLst/>
          </a:prstGeom>
          <a:noFill/>
          <a:ln w="9525">
            <a:noFill/>
            <a:miter lim="800000"/>
            <a:headEnd/>
            <a:tailEnd/>
          </a:ln>
        </p:spPr>
        <p:txBody>
          <a:bodyPr/>
          <a:lstStyle/>
          <a:p>
            <a:endParaRPr lang="pt-BR"/>
          </a:p>
        </p:txBody>
      </p:sp>
      <p:pic>
        <p:nvPicPr>
          <p:cNvPr id="41986" name="Picture 2" descr="http://4.bp.blogspot.com/-Yut2UZx0PeY/Tb3xYJQ8eNI/AAAAAAAAD-M/ivh_HyivxX8/s400/o-santuc3a1rio-celestial-em-miniatura.jpg"/>
          <p:cNvPicPr>
            <a:picLocks noChangeAspect="1" noChangeArrowheads="1"/>
          </p:cNvPicPr>
          <p:nvPr/>
        </p:nvPicPr>
        <p:blipFill>
          <a:blip r:embed="rId4"/>
          <a:srcRect/>
          <a:stretch>
            <a:fillRect/>
          </a:stretch>
        </p:blipFill>
        <p:spPr bwMode="auto">
          <a:xfrm>
            <a:off x="428596" y="857232"/>
            <a:ext cx="4286280" cy="3214710"/>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CaixaDeTexto 15"/>
          <p:cNvSpPr txBox="1"/>
          <p:nvPr/>
        </p:nvSpPr>
        <p:spPr>
          <a:xfrm>
            <a:off x="214282" y="4572008"/>
            <a:ext cx="8786842" cy="1785104"/>
          </a:xfrm>
          <a:prstGeom prst="rect">
            <a:avLst/>
          </a:prstGeom>
          <a:noFill/>
        </p:spPr>
        <p:txBody>
          <a:bodyPr wrap="square" rtlCol="0">
            <a:spAutoFit/>
          </a:bodyPr>
          <a:lstStyle/>
          <a:p>
            <a:pPr algn="ctr"/>
            <a:r>
              <a:rPr lang="pt-BR" sz="2200" b="1" baseline="0" dirty="0" smtClean="0">
                <a:solidFill>
                  <a:srgbClr val="FFFF00"/>
                </a:solidFill>
                <a:latin typeface="Comic Sans MS" pitchFamily="66" charset="0"/>
              </a:rPr>
              <a:t>Observem que além, das especificações técnicas com respeito a parte material e física da obra que realizavam, eles também são chamados a compor a estrutura espiritual do </a:t>
            </a:r>
            <a:r>
              <a:rPr lang="pt-BR" sz="2200" b="1" baseline="0" dirty="0" err="1" smtClean="0">
                <a:solidFill>
                  <a:srgbClr val="FFFF00"/>
                </a:solidFill>
                <a:latin typeface="Comic Sans MS" pitchFamily="66" charset="0"/>
              </a:rPr>
              <a:t>tabernáculo</a:t>
            </a:r>
            <a:r>
              <a:rPr lang="pt-BR" sz="2200" b="1" baseline="0" dirty="0" smtClean="0">
                <a:solidFill>
                  <a:srgbClr val="FFFF00"/>
                </a:solidFill>
                <a:latin typeface="Comic Sans MS" pitchFamily="66" charset="0"/>
              </a:rPr>
              <a:t>, principalmente nos últimos capítulos acima citados </a:t>
            </a:r>
          </a:p>
          <a:p>
            <a:pPr algn="ctr"/>
            <a:r>
              <a:rPr lang="pt-BR" sz="2200" b="1" baseline="0" dirty="0" smtClean="0">
                <a:solidFill>
                  <a:srgbClr val="FFFF00"/>
                </a:solidFill>
                <a:latin typeface="Comic Sans MS" pitchFamily="66" charset="0"/>
              </a:rPr>
              <a:t>(28 a 31).</a:t>
            </a:r>
            <a:endParaRPr lang="pt-BR" sz="2200" b="1" baseline="0" dirty="0" smtClean="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ângulo 1"/>
          <p:cNvSpPr>
            <a:spLocks noChangeArrowheads="1"/>
          </p:cNvSpPr>
          <p:nvPr/>
        </p:nvSpPr>
        <p:spPr bwMode="auto">
          <a:xfrm>
            <a:off x="142876" y="153297"/>
            <a:ext cx="5500694" cy="6678751"/>
          </a:xfrm>
          <a:prstGeom prst="rect">
            <a:avLst/>
          </a:prstGeom>
          <a:noFill/>
          <a:ln w="9525">
            <a:noFill/>
            <a:miter lim="800000"/>
            <a:headEnd/>
            <a:tailEnd/>
          </a:ln>
        </p:spPr>
        <p:txBody>
          <a:bodyPr wrap="square">
            <a:spAutoFit/>
          </a:bodyPr>
          <a:lstStyle/>
          <a:p>
            <a:pPr algn="ctr"/>
            <a:r>
              <a:rPr lang="pt-BR" altLang="pt-BR" sz="2400" b="1" dirty="0" smtClean="0">
                <a:solidFill>
                  <a:srgbClr val="FFFF00"/>
                </a:solidFill>
                <a:latin typeface="Comic Sans MS" pitchFamily="66" charset="0"/>
              </a:rPr>
              <a:t>Êxodo 39.33-43</a:t>
            </a:r>
          </a:p>
          <a:p>
            <a:pPr algn="ctr"/>
            <a:endParaRPr lang="pt-BR" altLang="pt-BR" sz="2400" b="1" dirty="0" smtClean="0">
              <a:solidFill>
                <a:srgbClr val="FFFF00"/>
              </a:solidFill>
              <a:latin typeface="Comic Sans MS" pitchFamily="66" charset="0"/>
            </a:endParaRPr>
          </a:p>
          <a:p>
            <a:pPr algn="ctr"/>
            <a:r>
              <a:rPr lang="pt-BR" sz="2000" b="1" baseline="0" dirty="0" smtClean="0">
                <a:solidFill>
                  <a:srgbClr val="FFFF00"/>
                </a:solidFill>
                <a:latin typeface="Comic Sans MS" pitchFamily="66" charset="0"/>
              </a:rPr>
              <a:t>Assim, enquanto </a:t>
            </a:r>
            <a:r>
              <a:rPr lang="pt-BR" sz="2000" b="1" baseline="0" dirty="0" err="1" smtClean="0">
                <a:solidFill>
                  <a:srgbClr val="FFFF00"/>
                </a:solidFill>
                <a:latin typeface="Comic Sans MS" pitchFamily="66" charset="0"/>
              </a:rPr>
              <a:t>Bezaleel</a:t>
            </a:r>
            <a:r>
              <a:rPr lang="pt-BR" sz="2000" b="1" baseline="0" dirty="0" smtClean="0">
                <a:solidFill>
                  <a:srgbClr val="FFFF00"/>
                </a:solidFill>
                <a:latin typeface="Comic Sans MS" pitchFamily="66" charset="0"/>
              </a:rPr>
              <a:t> e </a:t>
            </a:r>
            <a:r>
              <a:rPr lang="pt-BR" sz="2000" b="1" baseline="0" dirty="0" err="1" smtClean="0">
                <a:solidFill>
                  <a:srgbClr val="FFFF00"/>
                </a:solidFill>
                <a:latin typeface="Comic Sans MS" pitchFamily="66" charset="0"/>
              </a:rPr>
              <a:t>Aoliabe</a:t>
            </a:r>
            <a:r>
              <a:rPr lang="pt-BR" sz="2000" b="1" baseline="0" dirty="0" smtClean="0">
                <a:solidFill>
                  <a:srgbClr val="FFFF00"/>
                </a:solidFill>
                <a:latin typeface="Comic Sans MS" pitchFamily="66" charset="0"/>
              </a:rPr>
              <a:t> tratavam da obra sob o ponto de vista da engenharia e arquitetura, Moisés e Arão, especialmente este último com seus filhos, são chamados para a missão da construção da espiritualidade e religiosidade necessárias à obra que realizavam.</a:t>
            </a:r>
          </a:p>
          <a:p>
            <a:pPr algn="ctr"/>
            <a:endParaRPr lang="pt-BR" sz="2000" b="1" baseline="0" dirty="0" smtClean="0">
              <a:solidFill>
                <a:srgbClr val="FFFF00"/>
              </a:solidFill>
              <a:latin typeface="Comic Sans MS" pitchFamily="66" charset="0"/>
            </a:endParaRPr>
          </a:p>
          <a:p>
            <a:pPr algn="ctr"/>
            <a:r>
              <a:rPr lang="pt-BR" sz="2000" b="1" baseline="0" dirty="0" smtClean="0">
                <a:solidFill>
                  <a:srgbClr val="FFFF00"/>
                </a:solidFill>
                <a:latin typeface="Comic Sans MS" pitchFamily="66" charset="0"/>
              </a:rPr>
              <a:t>Desta forma, quando a obra começa a chegar ao seu final, o Senhor faz com o seu povo uma espécie de inventário daquilo que fora requerido. Tanto a estrutura material quanto a espiritual são então "checadas" pelo Senhor, para que então a conclusão se dê:    </a:t>
            </a:r>
            <a:endParaRPr lang="pt-BR" sz="2000" b="1" i="1" baseline="0" dirty="0" smtClean="0">
              <a:solidFill>
                <a:srgbClr val="FFFF00"/>
              </a:solidFill>
              <a:latin typeface="Comic Sans MS" pitchFamily="66" charset="0"/>
            </a:endParaRPr>
          </a:p>
          <a:p>
            <a:pPr algn="ctr"/>
            <a:endParaRPr lang="pt-BR" sz="2000" b="1" i="1" baseline="0" dirty="0" smtClean="0">
              <a:solidFill>
                <a:srgbClr val="FFFF00"/>
              </a:solidFill>
              <a:latin typeface="Comic Sans MS" pitchFamily="66" charset="0"/>
            </a:endParaRPr>
          </a:p>
          <a:p>
            <a:pPr algn="ctr"/>
            <a:r>
              <a:rPr lang="pt-BR" sz="2000" b="1" i="1" baseline="0" dirty="0" smtClean="0">
                <a:solidFill>
                  <a:srgbClr val="FFFF00"/>
                </a:solidFill>
                <a:latin typeface="Comic Sans MS" pitchFamily="66" charset="0"/>
              </a:rPr>
              <a:t>"</a:t>
            </a:r>
            <a:r>
              <a:rPr lang="pt-BR" sz="2000" b="1" i="1" baseline="0" dirty="0" smtClean="0">
                <a:latin typeface="Comic Sans MS" pitchFamily="66" charset="0"/>
              </a:rPr>
              <a:t>Conforme tudo o que o Senhor ordenara a Moisés, assim fizeram os filhos de Israel toda a obra.“</a:t>
            </a:r>
            <a:endParaRPr lang="pt-BR" sz="2000" dirty="0"/>
          </a:p>
        </p:txBody>
      </p:sp>
      <p:sp>
        <p:nvSpPr>
          <p:cNvPr id="14339"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sp>
        <p:nvSpPr>
          <p:cNvPr id="14341" name="AutoShape 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2500362" y="-1795463"/>
            <a:ext cx="1812746" cy="1366811"/>
          </a:xfrm>
          <a:prstGeom prst="rect">
            <a:avLst/>
          </a:prstGeom>
          <a:noFill/>
          <a:ln w="9525">
            <a:noFill/>
            <a:miter lim="800000"/>
            <a:headEnd/>
            <a:tailEnd/>
          </a:ln>
        </p:spPr>
        <p:txBody>
          <a:bodyPr/>
          <a:lstStyle/>
          <a:p>
            <a:endParaRPr lang="pt-BR"/>
          </a:p>
        </p:txBody>
      </p:sp>
      <p:sp>
        <p:nvSpPr>
          <p:cNvPr id="14347" name="AutoShape 18" descr="data:image/jpeg;base64,/9j/4AAQSkZJRgABAQAAAQABAAD/2wCEAAkGBxQTEhUUExMWFhQXGRoXFxYXGRwaGBgXGBcXFxgYFxgYHCggGholHRgYITEhJSkrLi4uFx8zODMsNygtLisBCgoKDg0OGxAQGy8kICQvLCwsLCwsLCwsLCwsLCwsLCwsLCwsLCwsLCwsLCwsLCwsLCwsLCwsLCwsLCwsLCwsLP/AABEIALQBFwMBIgACEQEDEQH/xAAbAAACAwEBAQAAAAAAAAAAAAAEBQIDBgABB//EAEAQAAEDAgQEBAQEBgEDAgcAAAECAxEAIQQSMUEFIlFhE3GBkQYyobEUQsHRFSNSYuHwcoKSsjPxJENTY6LS8v/EABkBAAMBAQEAAAAAAAAAAAAAAAECAwQABf/EADERAAICAQQBBAADBgcAAAAAAAABAhEDEiExQRMEIlFhFDJxI0KBobHwMzRDUpHR4f/aAAwDAQACEQMRAD8Aqa4fAuNetTGCTRmfrXrbBWY2rzZS3PainQMcEIsJFSZwAURA13HbX2psxw8WIVHYgn6f5p5guFCDoBYwOvWOtFO3RKTaVmX/AIUIkCx3qhfDhMAev6mvpIwKCmIn/wB5pZjMCgTbf/bU8ouJKM9Toww4amZi+9XpwqO3pT55lJEAE9BoB6RVLbGSQUjf/ZpPI0UeJPsXtYVI0GtELwkDSKbcCwGcKWqQ2npqT0qPEcIMwKbA95qjjLTqJLRq0ig4UGqVMJTajl4Y3vfYRt514OGk3NJVjP2gSUovFQUkRv8AWm6eHgRV6cICINFIVyM2WSdCr3P7134Ujr7n96duYIjQWqpTXaiKxUjCdz7mim2T39zRqWq9SmLgUUABLXc+5qKcP1J9zTBxgj1vVenSjYaAHMN3PuainBJ7+5pqn0rxTdGxRf8Aw9MafU15+ESNRR8GuIrtTFcQJOFSdv0qheASdBPrTMROlWluu1Mm4piocPT0qxPDE9BTbwal4QrvIwaELPwKRtPpVieGTsAKYpgVFWKSN/aiptnaEDJ4WjpQ/wCAT/SParH+J9KU4jiJ2plrBpiMhgkDUJqY8NPSs27j11QFrV612l9sCr4NUp1rqPaurOsYFUmVH0rq6l8jV9D5nD5qMw7YTqKGwyyOpnQDU0fA0JvrGlY5QPUjl2LWHxMACaYfxDJAypnpN6z6iUnWJ37VB7iMWBB2PSmx4Et7Izy6nVGvRxEAX1Ow9hSnH8QUFQTI7ChMOtS0g2gR9O4716+1mGtWcU1uxIyUXaQPisdOn7VBtRUKuPDCRMXqLDKkEhV+lL44jPNLo0fDcL4eH1+cBUdKX49iUW1EGadYcf8AwyCelp6bUBaLie1antHYyd2KsOq0HWi0CucwgmRHlVLzoTras+kprLlEVBT3SgxiB3NQLwO1NSOuQb+IFQU4g0MctTZbB3pXGI1y+CzxEj5RVanOwq8YXea78OKPtOuQKpVRW2DRSmxXqUjpSto5OQEmBqa9Lg2Bo7wprzwB2oa0c02BlXaoKUe1HBpPWoKKBvR1C6XyCJrvHA3q19Ob5aDc4cSqcwHUGinF8iOMui1zHAb/AFoRziadJotPDU7moK4M0aLcQqMgN18qHKT+/lQiVLJi8Dc1ogwlIgAQBSnGv9EjvQTO0fIM7hyU63oEtZbmr1vGJmgXXlKiaaMn8CuKXZNxJNEYcJA5iBQqHVSfK3nQTDSiTM9fen9zBshu/wASQnRU+VeUE3w0nS1dQ0sFmz8RCbCZOpqAItXhai/3od7HITvJ6JualUmzXUUg5GGQSJGYnvRb2EbSAMievrQvB37eIUEC+WdbbxtQ2K4mFq+VY2239arHE1uyGrfY0OGQAgAAAdKrxLoRBtffyqIcCUamI6UPPiN/MDBkEEHzo010InfZezigrQ3qTrk+fagkYMgyk3H+6CiXWiq+h+1FfaC4b8jtsk4dEkH6daTYpJ8JUajfpBp48iG0p6JHraSfrSsNkhSdoPvVVwL0LmcSYGYg/erPxKDsfXSo/hbRXgwwG496zsulZFaAfyzVamulqNbaBEgyOorvBNSew+wCnDmpeAaMLMamKHedSN5pNLfA/kSPEoV1q9tHW9D/AMQbGpy+dXN41s/KtJ9RTLHL4FeWJcpHaokEaChHuKoSYKqEZ+ImFfnyn+4RVFhk+ibyJB7pXtFCOB22nepI4qydHmz2zAH60Sl9MTmHuKZY3Hkm52xY40sm+k+XtQuL8Nsy4siBJuTaieIccbTKQebLIEakmAB51jOJ40rOUkqWDzmOWdkjr3PapvJ7lCO7NGP07cXPJaS/mzR8PxjbpIQ+U3sFCJH9s61bjsW2yr+Y6qRHLEqv1SLxWHcBTbrYjqSTl9ASTVjxzKJkmf2j9KpOLugQhFqzdjiDWTxCsBsmMxNpOk3t60biHkNoCysZbQRfN5RrXzZtsxBJuQNdDtROEeLaTBkAGOl9x0pI4pPkaSguGb3C4xDiSpCp6jQjzBqp9oKm1ZThmKLagqwEAxcZh+YfqK1iSCJSZBuD2qrwaWZXki+BZisCQLUEUdqfl8DUj3FVqKFalPuKrGNcknK+BHlOwNWMYe4NMlKaTbMK4JHpTbPgR6kz1tsdK6pp7V1HSga2DfheqifM1cw0kaRV54co6ODyionhrg2So+ZT+lQ/EwN3hnQWvFAJiRe3tVLbwKhp7/4ql3CkapNulx9KrRhAT8wB6G200Xn+ARwVyNl4ix9aBZaTN062PrUfwpj5jHUH7V4jBrnU+9B+oroK9OujwYVIMhJSeqTBt3o5nEOj8+Yb5gCfehDhHOpr04NcTel899B8P2bZl0LaSrsAfQQaAefCUqVsKlwVZ/CpSRzIJSe+4+hoXHJIaVlElfLcwB1NXi1VkJLoTrxc6k+lVuLHWaCOGdH3uP1qCmXdxP6V2uPwFxn8hCXykynMD2q48TdI5lgDyAPuKXjDrtfvXKw5VuabXHnSJol/uDF4xW7g9SDVS3lHvQZ4eN1Ge9/1qBwx2WKHmriIyxXzIKUhROn6D3MV2CwwLn8xYAAmxzegg2oH+YNFD1E0fgnlwRKfRIFh1t1pPPkk6qiix40t3YBjHElZhKiOsxbbY0K8wSZAKUzbNoO2a3vRj6VFXzEeSarWhX/1FDyAH2FZ5ZsyftZojD07jUkQQwgDM4nOP6UkBPbmIJJ7CoPlxKZQG2EmLJH8w9iYzRbtXOYUH/5iz5//AM1QnCAHU+gj9Km55J/nk2OvFD/DVfZQy4QvOEp8S5zrkwTuEiwPTWhQwpPNfUxaL9abjBp1lR/5SRXOADRA0i8k/Wmx6IO0hcmRz5Yrw+FKk3BMk39Otc21kN503H6UcpMi+nYfsKq/DJm5PsZqnkt3ROlVFLETcx22tvevMaEq+UjbNpB9P9miFMI7x5VS4wgbGqwm07JzjqVFZxRiOk3nY+lFYLixQIUSU7Dp5XoIsjZM+oH2qwNCNL9JFWlkUiEcTjwNP4ug7KA6kfsard4ugRlSZ3Ur/wDW9KlYcDRPpP7VX4B6CanpUu2WU5R4SDXOMHrby/8Aaq2uKpB3Hkbfegwwdx7VQpv+0U0YRXAJSnLkftccTuD5iupC22f6a6m0/Yn8D6i6VQSpIUJ+ZJhQI00+avGMYCCULkkyELB32kamleIxLiSmVrCLgpSSNhptPpRCsfhCAFKKDNgEKJBjcgQTroa8/ZbM2LU1aGn4nKMy2ynvqNYi1EsOMrEpUDeNL/4FZ5TawlLviKU0qyU5iArmJMg6aRpUsRjcKEqCklreUA5hrfNInyoOMVsh1KVb8Gm/hySTKRBGo6XJ/SvfwaEggptsSZuTbuKUcL4h4bBKF5/5kDOLxlkyM29t69d+JfDJKwo8s7ZQJP8Aig4u6tgtNWxphsC3lITsSDqYM3Em/WhXmSCEhkZEm1zIuIMCaN4XxZDosQlUq5ZGblyyf/yHvQXGsejC3QM+IcHIgydYhS/7RFp1oN6Vu+AOkrCeFY4c6VILeYhV9SYi4ImIi9Q4njkCOZII/qzfSARSZOOXhWip51TrqyVBKlEiTrCTZI8qTJ+JiI8VptV5kApM/wDSYn0pYerhk9tOic1oacufg1ygQm2VR6ykEDy7dKiBMgCd8xQQkdp0NIcNxVlYBIWkTJIyuC/X5T9KcpzOIltRKTEcxRFo0XEU60viQ6kpcImqJCeUr0CRc38tKkoAAApTm/KJuaB8ZxghRRmJ1VGcADWVjTympHjC16BHXcm/rGlPpl0zriwh3B6cvzekabmo/wANRIFp8vuYMVPM0nmV4hVaBbLPvURxBJahpEiSDA6g9Cb2NK5ST3Y2mNcFS+HAAKgRoAB+tTa4abmIv69xMUQw6hpsSkqOoBNgT2ig2MQHybKvp1kG9rdKMMlvZgli24IYnAwSQfY6edVfgVaHMk3gTr9aePNpaQcqZMiSTeRrFqV4NZdKFFUSJ5iJG4EHv2oubb2F00gFvBq3JteNbX1qtWFN+ZeboBNOOJ4jJDaRlEXyzN/0tpUsEsZc2aY63Ow3GsmKVyrdj6ehI5gVQee+kZutxYX2oVrhRUgkGIsolRiRYgXk607aS6VnxBlBI0TvedOl67E4DMolLZITyqvCrlCpSk+Z/wC2jaB7rM4jATCUqMk8ozESIgmOk3qbnDin5lx5qgzF4G81pVYEoiDCRqdDABN427dqAThXEqJCTJslREjU3kE/6aa4g9wl/BHLmzx0knTrBE1JfDXBfmjUH95pviUrCs6jIn806G0VVic6lAyAOknqQI7UVKItSFCsC5AgkCNbRPaRepOYFwRfaRpftpTDEKJXZYBFgDp6d5qnFrNlqXJFoER9ae10dT+BRicG4m6lEA3uBbtbQV4vDKFyYkWBG2kxtTOc5BmRoNI9ar8ZKzKgoECDItBp1PcXxit3AkRMC9p19R+9Vnh6pgwLjvc7U4C0qUSoGZt0OunSuQDKiUQoTcEwe8da7yA8YqRgCJvvblPsY0rqdMNrykpSMxi+s+9e13lO8I7xPDs0Rtt+tKMbwZAW14iyFFfInlJJMiSP6dRPetgRQT+DCnkLVFiCm15QlWUd7qUr/pTWS6ZrcCjFcMPgIZQrKSoif6QoKKiPIxQD/wALZ4zFRAABBWIVEXPt9TTjB4tbjTiikoKXCE9YSRe28yKoXjCoFKiZ2OYwdO+v0p4KVEsmlSpkuGfD+RCkkkkkkHUgSSAeusegqKvh0L1ykHz2q91KdZJPQk6+tAeILD3/AN96bS+bE1KqotWUYS6AHHlZsiLxKsoUonZPILbxQgR4MvPq8TELve/kANgOmwpOeMFh9xWUOEqUEhRMpSCQmD+lejiCXV86ocN4P2B0rzfU65yrottBaqt9fRRjHFOKKlXP0HYUK9hpTFNV4a3b/daK4bwvxDJsgampb46f/Bm0vLKlyJeE4AzOgGx0Pn2plxP4kyp8MWj5lD7+dH8fxaAnw2wARvpA6n9qwicKt0jJ8pUAVG43Mm+upFPjh+Ibb47/APPr+ppl+yWiP8X/AH2X/wAbcaX4jaigtlCss2IWcv8AMTvI1B2r6twXiSMS0Fo5TotE3QqBKT2Ox3Br49geGqyO5hmU5lgmOaCb69qacI8VhaVIOZAQC4k2tJOQb22Oxr1PHFR0p8f9WRhkTfG3X9D6Vi+GN5VFWYJAJME6R0oXg2BZJX4ecBtUfPYkAzYdLiq8JxRSgHEKzoIA5hOkyk7gjcUQxxNIBJbTN7pAFpMCleNj60E47DnMhIaCm55jExcd50J9qrwuGa/M0lK8ygBBmEkwZPUQfWiEcRbMcxE/1fvRBUDGh3kXip6WilplSmh4fME2m0SI2A+lLGuKITnCWkBaSUg2mciSSLbZxpTBT+flyhSRqdtdNbGlT3Am82ZtSkE5pBhQObLJveeUb0dceBHjkdhOKKTYjMBsTJA7GKZeMwoqSHEpJuZsTsZzWvH0pC5wR4AlLyM22ZJj1ihcJgsQgqL6c8pSmUXHKVSYmb5q5yj0clNR3G+MxKSIDrcAyBmEiJGo1ohrEKKBz3Gm+YKBG0XHWso4ytOqFAkwJ1UbmBrNgavc4kthGZI8JSU8xgSSpRyzmGsKTTKN7CRbs1SSQP5pcKVWywmANLxe9ZlnjqEKUlKVkSRl2FzoCbUR/FcRotQnQHKAZv260MnBJcUSopTYqJyxMX0Fpiu0p8lJxlVoPfwyXAmStQJCglNjCtBBMQAZmpcTwCkp5QcpPKjU5UwbnaveG4vDylLmZSkpEZkgpgkxOXX5d+lW49Tblyog3iAYv2pHja2OWSMtxUzw8BWdXNJmBtvzUO1hFrUVKypTJJKiBbtvb9KPwyQlwZZPkDPsO9MGOGqBU4tKAYtmTKjfz5R50dTW1HNLpmfKMhGXzGb+k7x+1Xs4M3WXDJE5Rp62iKt4wtcgqaERE8wGvWdaq4Vic6lJVukARtB86aMvkVya2QOlRJy5ZBiBfaZPnpUkuKROa+WQNJjTm96dtNgWJTMTCUwYmNZpdxPDIzKhYSo6ggn3FPzVBulbAmMUDKUcs6frpXUw4Y0hMkZSoC6oIsTsTpXUVjX7xPVe6Zo160nxzC1Y3ClKjlSFlaZgWEptvN7dBR3GcUWmnXEpkoSSB+p6xrHalDjziMSlZmSyXC3NgUtqkWtEgX71nW7NLelDfEOFtqFmVyZ6XVmIHYUvU4FC3t0/xSJjjCnHwgyorzKWqBolByHXTQbetMCkzV8TM+XkIczARJi8EajynbtSnHpcR+eUmDmExJ2I2PY67UbwvHeKkqiLqSB2BiaLWiAqOkEdRuCKtRBmTcbk3HNJkjXrcGh3m4Soakn6TYdjWjxXCQr/ANIAKj5FKi//ANsn/wAVHyoNfCnkpKyhUTBI1Ttcdf3qGTDGW/Y8Mko/oL8PinWiEp506kKuItYHb0p+/wDFTZSUICkEa5oiYuSoW94pQrDxpbr+37xvQHEWIbVA11OxvceVYcvp23Uv5GnHOL2i6YcjBLxBlQKGNSTZTh7DXL50QjKhWRNpJVA7IKALdAqqzxVaFAKBIIBv8wEbTaoOgKfaUBAWExsSDmkX8hWlwWNJL7/oTi9Wy6EqsWr+YtGjamso65Soq9/2py7is0kAgLaX9gf0NL0YT+U5lIutAvpmlQAttV2EYCnICuUNlsbAwFJm+5o725L+/agNJe0NwOOUy4sp5kknxEWAP9yDssX1saerxCcszAIkTuDcfSKuxXwk2sOFClIUc8D5kkG6Y30PU0xa+H0FtKCTyoQEq/MSBBzflOg261WEq54HyJySa57+xWCeUjS8G0adRXqUEOJUVKgagHWT0qxfw44CS2qSP+g6TY/Kr6UPDqLLBB0hYifJSbH60/PBDdcoPxWNW3C0mUk80gEdRbWjsPxQGc431H7GkHEneZCDIgCdxe5kgUUi4OUyCTcUrinLgaM2lyPmsW2uQFCQYvbahOOYcqYcSi6im0EXnr2NLWxAPmai26QuxI5dvM1N4lSaHWZ9ix/AyGQCpGIaacQNcwUuQlTYPKYSV6XvWgwwZxLfMknLykL5VgjrOvWvHOIr5Zg8247HpRLfEQfmSZ66/wCa6UJMMckXyBK4Kg/K6sdiZ9tKG/ghSDlWSrbMLHzgyPO9OUPoVoQLkRpoYm/lXjiO/lUXKcdymmEjJqwbrbrq3EEhYQkZBISEBXvdRO1TGOSBBme9vvWlVMan7iqUt3uAfO9MvUPsT8MrtCpGLBaWoyEpgmNwNfv9KB4NxrxEkJdMrzqAClEIRMJF7A054jg0OApcQCCIkGDB1g60qw/CEoUC0oiE5AIBASLwLimjmi07C8ck1RQ5jXFHmWojzUfppUuGsFLvikHJmgGR/REe5O3rUHuFLJuuOwn/ABRLeALYkAqtcSB5GJvvSqXdjN3tQzZ4lh0umc4WUp+YBQCZMZQnv1BqPEsdhlHmWSdiEnfrasy2s/iHVOpyJVlSgm8BM3t5n3qpWKS4nPBHOUpB3SlREkyIkQYjeqt92BQjJ0xy3iW0r5MyhpER30NdSZvGJSeVV+sGurm1LeSti+JR2i6Ru/iB1QZWEiVLIbHbOQmT6GlPxNjVtOFTcEhohUgEZCsAmJvt71oiQdtDN+oNjQXEMElxC5SCVIKPQ3jykCpWkyk4trYyXCyAS+oFXIJv+UAEgdJgUVwrFqcbStQgkq+iiBrR/CMFlL2ZBs2kQf7kAke4pfw/D/ykFI5bgeY1+9WTV7GZp6dwllgJTCdASe9ySfvRrKjpud+v+aV4t4NAKIJvYDXvXYviYbVlyKkoWsEg3y3HLrE6m0VRSJtPkdKaBzaf7NX4fHLRlC5UkRBBhSYBi+47GkHw7xBbjOZw3K1QrtNgewkgdhTgiT/vSqKpIDuLCcXwhp7MpohJInMNJOoWj8p7isxxDArbOVQyzofyq8jvT5pam1FSDBtPl0I3FNsLjm3wUOBMqmxHKodp39jSuLQdpfqfPHkZgcwk7/46VwBGSSZQAEk7RpbSb1qOL/DBAzM8w/pNyP8Aidx2NZtbR0No1EQaG0hKlAGCbFI7WFtNPW+tEMCBGWBJiSJjuRXnhdJPpeiG2Vb2puqE3uxlwbFOps0uIBUUqIywNbEjrtWg4VxxKjlUAkmwKTKZ6dqxmNwviJKdj1AMdxIorDjKkJgQABprFusD0FTZaM6WzPohABMkA2Jk6dCemhqt9uAdPUSOtx0rEY3iK/5yECQpppCisAKDY8MFQtzGXFATpNMWOPKDQRmTKABnc/MBAGYg3J62pcmPSrKY8ut0GfwtLq3FHMlQIuLA22SbRHlS9/gS0qzJg9wShXtMfWl+A+J3mlqCwwpKlE8ql+QiEkT71r8FiEuoCwIB2PapxnJK2VlCDdGbczItJnWFj9YqJdgypJiNRfc+v0rUPoBEWj3pbiuFJPynKeqbe4NvtR8pN4/gVBxK8uVQPNsex2olCY/zS/F8IWCSUhfQpsr/AH1qpOLcRykmejiSD5A2P3qkMiJuDSGKf1P3NWZsqkEGDJuPI0sw/E0iy7XNxcXJPnvR4dSsoykH5tDO1FflDfuDPxZmDBPlf3FcjEAp5gZkiRfQkCq2xzSapb3/AOSv/I0koRb3Q8ZyQQpsRMg2JjTTzodbRiYsbgjoRVpFj5H7VW0ogCCRYXFQl6dN7MsvUbboocSPOpIRFwT/AL+lFgzqAe8QfpVK2wVkSQIFtbyqenapywTX2UWSDBwZnSkbXCS2EpCELCCo3kFUlREnqM0elaJzDmITlV9D7WodWHWCZmwJAg7dJpLlHlDUnwxe20iYVhgk9bLHqbEe1dVXAn1uF5R0ziBslRSCtIE2Glu9dTyyUxPGjbrTrffeq0m8V6pUz1qh9Sw2so+cIUU/8gCR9ad8jHmKxQbylUcxAAmDffmi3WqVYRKUeGBCJJFyYkzb1r55xZpxxjBuLUTnStKEKmQEuJ1JPNMjXSBWq+HcfkQtWIUczrqylB+YBKOc3/LKYG0xFUni0JU75M8MuttNUWuoE5F7EKHeDINU4jDoWokm5bU3I1yqgmP93q17iKHsM68hMqaUoAAnQE5SokWlIzEbUFgsSXG0EghREx0n9OlVi29nyTlGkn10TwqUtIS2DMa9yTMxRuFfKT1T9R5du1CRHevUKjS1Ovokx23BTMze3eBUXBYeVLcO+UmdjqB9x3pqFhSQR0qsWIy3B8QLYCFcyYsdxN/WmrSWnRmyoVPUAkecikjqbT2FvQVShSmiCgxYfbQ0rxKe62YyyuK3NKeEskQWkf8AaKpc4ExEBAHvUMDxcLVlVCVbDrYaTv2piFiszUovcvFRluhC7wBIOntSviDDLITnVGZaUwTstWWQNSBvFP1pcOOCsw8IMEZSJOYrEwdRYA1lfj7DfzELGigQLWBRe3nenjd0JOKSbQUMOp3M7hlA2OHUlQTmCWzAg3soAG94ikWNwy0pUHBlhMR05hvTL4a4w1g8KVLzlx4uOWSTZs5OUaCL0S1hluqxTrhyJSpBhQhP/pBS1D6dpBppXw+hYpLjlmWwrkEAJzdTvPVNfQPhYgYZIm4KrGxuZE0m4dh1utpWlPKoWgabXI70fhsE6m4yj/kSZHQgCpzaapFoarHZ7W8jQ5I6j1ivY8vevXFeXvUUirVA7gkWB9DahnG5EKEjvcUcWye86b37VB4ZRKilI/uIT96OgBnsXwVK/l5fI29jS1/gzidDJG4MH2NaTE45oJJzpVAJ5JVMdIt9aoXxBGbKApSoJEwJjUC5k9oorXwjnCLXAhw+PfaMKJI6LE6dDr9aY4PjaNFoUJJum4uSbjUa1Ri+MEolKGxKVEZ5XcAHaBorXtXrmOCCUQhsi0hIjP8A3ZgYB7davBO6kScNriOEuoUFFKwYBnqJsJHnarvBCBzKAtuQPvWMx+OK0wZElux2IXzD15SPKnIYBNgBT6PcJLZDZzHtJjmCpMHLeLTPTp71QrHokkIUZgXgaT3PWlj+GECNAb+s1INEC00dKE1sKXjzmUAlO0AyYsekTtVRxrkRIykgQkCDJHWqVsnOR2Tf0q15IGUDZSR65hNGUVpDGTtA5w6sOV5G86FLKzCjmlXbLpXUzUvmN5E11eL5F2j03B9BWO4ghowoypRhKR8yjP5Qf9sasxeMDba1n8qSf0H1iknFMEXH2XQuPC5wkgfzFBxISL30U5Eb03xyUrCmlGQoXAMGJ18ra1rr5F/Qz/FcWks4PMkKUn+aNogiNNj07VmeNNuOYhvlIChyqEkFIBKlDt83tW5xHDQ4+yuORAIUnsLpA7Xg0n+JcalL5gAZGg0k/wBIXBVHeDHrTq20hI/s9Trqj34UxyG8I4BOZRlWhurKhtMEixgybAU3fwwebC0SHEchBGW6OVSSmbaW9Kw3G8KptxpUEZ0II2klUEd45f8AurQfC2MDGGdddsFOBCBupUEkCd5V9KdPmf2T0adMPlFzKz7ag7edSGKRmKcwkRbMNTNgJmRE6aGmfFsFlJWn/qHlv+9YbjE/iApqM6UqXe4s2ZPfy3IFVjJS4IvHVpmmzGdLdRV7TpTcHzHXzpLwB1asO2pZOYyZOpBUcs9LUwSrf7UzdOicY2rHjOKCx5ajpU1jMI3/AMVng9BkGDTDA8QzcpsrpsR1H7VSMhJQoKWxIJPWPpU2uMONZQqVomDusCDoZv5GvW1yMvc/4qKmxIT/ALvVLUlTVk94u4h+KxBeSlzDuDMmYPUGxSZ0PY/tQPxTgy4PETcpHMkmAUgG4vrc+dLDmbJcaMHUg6KAtChv56jajU8QV4aCpAOZOa8kXvEAja29Z54JRpx4NEM8JJqS3A+CcRJbKEtghKSgR/Qq5AJPW9HOqfczJUkBLiChSdc5IVzgA2IsTQLeNKZyFDYN4SgC/tVQe8RxOZ1SiAowT26V3ile7O80OrHXAmyxh0tOKIySAVwgkElWhOtyPSizxJoWzT/xBV/isrisWhBiL66/Woox4gnp96PgT5O/Ey6NH/HheG9CYkgSJtMTeh18cWbJCB6E/wDkY+lLEiW839xnyqCgB8tOscV0TeST7GPjOvKS2XVAnOUkGACEEgnLFtvWk+JlolLqIJi5iCIiyvzJMCbyDB60y4JJxDU/32/6DT7ENBYKSLdCAQfes85aZ7GvCtUEmfPnMQpRQCDaUSRqF6STvNaz4j4IorzsnKqbpNhO5SbwTuKG+ImAhLDYSlCVPIUQkATkUmNO5FaTjmMQ0244rKcgJAJiVapSSBaaVzc3a2KOKj9owXE+FONt+I4UJBWkBCSSVKXYm45ddtZrRcT4aHNRBFsw+ygbGs98Q/EKH3ENoJLeZtSZABCrSD1kke1bHHJufXU271Obct2+B1UeuTGcX4elpbSUElUpUqdIzpAAHnT42FKOMZi6l6JbARzEgA6HlvzdbVa/8QtD5EqVHWEj9TWnE242Zs+mMqGUQg9yP1r1A6zWexXxCtX9KfISfcmKBxPEHSJWpYCpI/KCAYJEdDaqGfUgz4i+Ig2l0pGV1t0IyrghxIBJKYO4BE7GKNTxpo5VAkzlXAE63vXzHjbhK1mDY39dPcCtEyQEI1skD6dNqpKK0iampG+w2IQ5zNqCh21HmNRXVhGiQqUqKT/UCQfpXV5cvQO9mbo+uVbo+gcEYMqcd+YHIgbJSDqO5696y7HxGS6p5WXkQYSRdQUtRS2kgSB8p9DWtJtbWvnXGsPldcKSkhSiQlP5Up67ayLVTllrUIS+ej6VhsTnQlQjmSDPn50o4rjGUuqbSgKfcUyglYCkoCiJIGubL+lGcAI8FvYBN57G58qyjLxe4iFN3SXfEk/0Ii/p+oqVtPYvGCmvcN/ixaVOJSpIMJkSTqVWIA00mr8Fw9pWGYGv83ON5Vmun1A+lC/Ebai8SATKQZAmEiEmelz9aMxWFWhvDAXyrSFj+4mQqe0kUy/KkR31t/A9xWLKUOLy5soKso3jasbgMMp5pD6mxmWpaZFpGeE6WgiAD2rYqQVBQ0zAj3EVneMcSLeDb8IZPELkaSlPMSBsIUqJo45aXY8sev2rkH8dAE+InIOXMDmSVToCNTJqxZjW1Y3GYpYQ02ApLYR1IzkKMHvFvWa03DlEtNyZORMzqbd61yj7VL5POT97g+gnxPKq3FzfQ621BFehsjt9atUnepqRRxB3+PlDjaVGIUC6QBdJEC3Xc9anwL4m8d5wZSE3Lc6hKUgEG1ybqnvFI8Xh82MSDdJKSQdMoFwev+aj8Muhtbxy5SCchNojPbysPatWNrQ2zNOL1JI1xxCVthaFApm/Wdwdwe1MsI3LTf8Aw+4FY74JaUWXEnUqzGeuUVs8O/ytjTkH2FBz1JB8WhtFD3D0kyRVCeGJC0kAfm+1GLf71Nh0SNN6XUwuCE+MwQ0KdNCNb9eoqbeGSSI1Apk6mSelLMTiWkm7iQexk+woqQPGTUrK32zH2oVAzGw86znxR8QSPBamCDmJka3EReKcDixMFKEpsOp+9HUcoDBvGJwzyXXCQhKVHvJGUAeZIofh3x6l59DShlCnVDNAgIICW0zPzZjJNI/inGKcw/NcJIVoBEHsO9KvgTL+KZKgCMx10ByqgnyMVLJGLTmUxSlrUFxyfS/iTBLcUy5mQlLUlRWqLlSCAOpISRWP4s09iFcQWtS/CCm3EAfISSEpAO+Vuxi0zX0BaEuJKFiQbH/HesnxPAuYcqGUuMrEKM6gGRI2IO9TxMtnT4fBkuEtqW+kBAJCs6UquCEpUT62MdwK+gM/EQ5kPAT4aiFbLVEBsW+czWTwIDbiXEI5kmU30iQPoabcUwyMWz4gltQUnxEzYdVDtXShSYVlWRr9CvgOD8fBIS7yuNrcQjWQhJBSMp1SAQJ7Cl+MwKm/mSR3ix8jRvC8UrCuLzQ4haQJzAkZYylJGxvY9KfpxgcSFJuDsfqD3oLJLHythZYYZPyvcwi2zr99KhjcYVOISPkSgIgdxKzOt1XrQcfebjIGxmF8wtHYxWZxGH5woSIifK+kdjWhS1JMzqKhqjdk/DG9+veKk4RQS8UsEwi3rUErcWQAi5/3zq3HJnu9g0q6a11XscGeOoCfOvaRzh8jrDkfRtOKYhSGVqTZQFj0k/5rGvCdekff9q6urFA35TaeHlYKQTHhEa/2TrSf4UwaQ6pQmQgxfqpINdXVPplrdpGrA/b0qQNdXUiKMsKjCr/lP2NYDG82FYJJ/wDUdT6Q2fvXV1PHg6D/AG0f4gXH24YwlzdDx8v5gsO1PuHMjInskR7V5XVs/wBOJ5+T/MTGBEC1eETXV1Q7K9CviLYCpGtA6jzEH1sa6uqseCbGHwkcpKRormPWZy+0CnGJMBAGmUV7XVSJJuwHDkwoyTB3pTieNPZilKsg6pF99zNeV1HsFlDkqJzKUr/kon/FQ8IDQV7XUgyE2JaCnRO6ot0AitE19rV5XUHwjuwhLIIgiQdQdKsDKUghIAHYCurq6PIsth7hcUohJO4ovFOkpJMV1dWLtnq/uoxb6pWqwAmwGg8qP4GYWqDqm/vXV1bJ/kZ52H/FFnEmAhxSRMT/ALpRHBXyFwNCDI7gSD511dR5juItsu3yBpGa51Mk+9WMshRg9Nq6urm6idFXLcnwZhJcKSARlJv2NaRrDpTokCurqy55Ozd6aK0WeO11dXVmNcT/2Q==">
            <a:hlinkClick r:id="rId3"/>
          </p:cNvPr>
          <p:cNvSpPr>
            <a:spLocks noChangeAspect="1" noChangeArrowheads="1"/>
          </p:cNvSpPr>
          <p:nvPr/>
        </p:nvSpPr>
        <p:spPr bwMode="auto">
          <a:xfrm>
            <a:off x="-3643370" y="785793"/>
            <a:ext cx="164891" cy="106381"/>
          </a:xfrm>
          <a:prstGeom prst="rect">
            <a:avLst/>
          </a:prstGeom>
          <a:noFill/>
          <a:ln w="9525">
            <a:noFill/>
            <a:miter lim="800000"/>
            <a:headEnd/>
            <a:tailEnd/>
          </a:ln>
        </p:spPr>
        <p:txBody>
          <a:bodyPr/>
          <a:lstStyle/>
          <a:p>
            <a:endParaRPr lang="pt-BR"/>
          </a:p>
        </p:txBody>
      </p:sp>
      <p:pic>
        <p:nvPicPr>
          <p:cNvPr id="40962" name="Picture 2" descr="http://yahad.files.wordpress.com/2011/02/illus-15.jpg"/>
          <p:cNvPicPr>
            <a:picLocks noChangeAspect="1" noChangeArrowheads="1"/>
          </p:cNvPicPr>
          <p:nvPr/>
        </p:nvPicPr>
        <p:blipFill>
          <a:blip r:embed="rId4"/>
          <a:srcRect/>
          <a:stretch>
            <a:fillRect/>
          </a:stretch>
        </p:blipFill>
        <p:spPr bwMode="auto">
          <a:xfrm>
            <a:off x="5787417" y="214290"/>
            <a:ext cx="3070863" cy="4071966"/>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0" descr="https://encrypted-tbn1.gstatic.com/images?q=tbn:ANd9GcQFUFcee4vRPASBymeJ-e9kSo90R-U6PyOxpuc2wHw3rbKASQmTkw"/>
          <p:cNvPicPr>
            <a:picLocks noChangeAspect="1" noChangeArrowheads="1"/>
          </p:cNvPicPr>
          <p:nvPr/>
        </p:nvPicPr>
        <p:blipFill>
          <a:blip r:embed="rId5"/>
          <a:srcRect/>
          <a:stretch>
            <a:fillRect/>
          </a:stretch>
        </p:blipFill>
        <p:spPr bwMode="auto">
          <a:xfrm>
            <a:off x="6500826" y="4572009"/>
            <a:ext cx="1714512" cy="2012688"/>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2"/>
          <p:cNvSpPr txBox="1">
            <a:spLocks noChangeArrowheads="1"/>
          </p:cNvSpPr>
          <p:nvPr/>
        </p:nvSpPr>
        <p:spPr bwMode="auto">
          <a:xfrm>
            <a:off x="214282" y="142852"/>
            <a:ext cx="8715436" cy="6518708"/>
          </a:xfrm>
          <a:prstGeom prst="rect">
            <a:avLst/>
          </a:prstGeom>
          <a:solidFill>
            <a:schemeClr val="tx1"/>
          </a:solidFill>
          <a:ln w="57150">
            <a:solidFill>
              <a:srgbClr val="FF0000"/>
            </a:solidFill>
            <a:miter lim="800000"/>
            <a:headEnd/>
            <a:tailEnd/>
          </a:ln>
        </p:spPr>
        <p:txBody>
          <a:bodyPr wrap="square">
            <a:spAutoFit/>
          </a:bodyPr>
          <a:lstStyle/>
          <a:p>
            <a:pPr algn="ctr" eaLnBrk="0" hangingPunct="0">
              <a:spcBef>
                <a:spcPct val="20000"/>
              </a:spcBef>
              <a:buSzPct val="60000"/>
              <a:buFont typeface="Wingdings" pitchFamily="2" charset="2"/>
              <a:buNone/>
            </a:pPr>
            <a:r>
              <a:rPr lang="pt-PT" b="1" dirty="0" smtClean="0">
                <a:solidFill>
                  <a:srgbClr val="FF0000"/>
                </a:solidFill>
                <a:latin typeface="Comic Sans MS" pitchFamily="66" charset="0"/>
              </a:rPr>
              <a:t>Êxodo 39.33-43</a:t>
            </a:r>
            <a:endParaRPr lang="pt-BR" b="1" dirty="0" smtClean="0">
              <a:solidFill>
                <a:srgbClr val="FF0000"/>
              </a:solidFill>
              <a:latin typeface="Comic Sans MS" pitchFamily="66" charset="0"/>
            </a:endParaRPr>
          </a:p>
          <a:p>
            <a:pPr algn="ctr" eaLnBrk="0" hangingPunct="0">
              <a:spcBef>
                <a:spcPct val="20000"/>
              </a:spcBef>
              <a:buSzPct val="60000"/>
            </a:pPr>
            <a:r>
              <a:rPr lang="pt-BR" dirty="0" smtClean="0">
                <a:solidFill>
                  <a:schemeClr val="bg1"/>
                </a:solidFill>
                <a:latin typeface="Comic Sans MS" pitchFamily="66" charset="0"/>
              </a:rPr>
              <a:t>33 Depois </a:t>
            </a:r>
            <a:r>
              <a:rPr lang="pt-BR" dirty="0">
                <a:solidFill>
                  <a:schemeClr val="bg1"/>
                </a:solidFill>
                <a:latin typeface="Comic Sans MS" pitchFamily="66" charset="0"/>
              </a:rPr>
              <a:t>trouxeram a Moisés o </a:t>
            </a:r>
            <a:r>
              <a:rPr lang="pt-BR" dirty="0" err="1">
                <a:solidFill>
                  <a:schemeClr val="bg1"/>
                </a:solidFill>
                <a:latin typeface="Comic Sans MS" pitchFamily="66" charset="0"/>
              </a:rPr>
              <a:t>tabernáculo</a:t>
            </a:r>
            <a:r>
              <a:rPr lang="pt-BR" dirty="0">
                <a:solidFill>
                  <a:schemeClr val="bg1"/>
                </a:solidFill>
                <a:latin typeface="Comic Sans MS" pitchFamily="66" charset="0"/>
              </a:rPr>
              <a:t>, a tenda e todos os seus utensílios, os seus colchetes, as suas tábuas, os seus travessões, as suas colunas e as suas bases;</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34 e </a:t>
            </a:r>
            <a:r>
              <a:rPr lang="pt-BR" dirty="0">
                <a:solidFill>
                  <a:schemeClr val="bg1"/>
                </a:solidFill>
                <a:latin typeface="Comic Sans MS" pitchFamily="66" charset="0"/>
              </a:rPr>
              <a:t>a cobertura de peles de carneiros tintas de vermelho, e a cobertura de peles de golfinhos, e o véu do reposteiro;</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35 a </a:t>
            </a:r>
            <a:r>
              <a:rPr lang="pt-BR" dirty="0">
                <a:solidFill>
                  <a:schemeClr val="bg1"/>
                </a:solidFill>
                <a:latin typeface="Comic Sans MS" pitchFamily="66" charset="0"/>
              </a:rPr>
              <a:t>arca do testemunho com os seus varais, e o propiciatório;</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36 a </a:t>
            </a:r>
            <a:r>
              <a:rPr lang="pt-BR" dirty="0">
                <a:solidFill>
                  <a:schemeClr val="bg1"/>
                </a:solidFill>
                <a:latin typeface="Comic Sans MS" pitchFamily="66" charset="0"/>
              </a:rPr>
              <a:t>mesa com todos os seus utensílios, e os pães da proposição;</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37 o </a:t>
            </a:r>
            <a:r>
              <a:rPr lang="pt-BR" dirty="0">
                <a:solidFill>
                  <a:schemeClr val="bg1"/>
                </a:solidFill>
                <a:latin typeface="Comic Sans MS" pitchFamily="66" charset="0"/>
              </a:rPr>
              <a:t>candelabro puro com suas lâmpadas todas em ordem, com todos os seus utensílios, e o azeite para a luz;</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38 também </a:t>
            </a:r>
            <a:r>
              <a:rPr lang="pt-BR" dirty="0">
                <a:solidFill>
                  <a:schemeClr val="bg1"/>
                </a:solidFill>
                <a:latin typeface="Comic Sans MS" pitchFamily="66" charset="0"/>
              </a:rPr>
              <a:t>o altar de ouro, o óleo da unção e o incenso aromático, e o reposteiro para a porta da tenda;</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39 o </a:t>
            </a:r>
            <a:r>
              <a:rPr lang="pt-BR" dirty="0">
                <a:solidFill>
                  <a:schemeClr val="bg1"/>
                </a:solidFill>
                <a:latin typeface="Comic Sans MS" pitchFamily="66" charset="0"/>
              </a:rPr>
              <a:t>altar de bronze e o seu crivo de bronze, os seus varais, e todos os seus utensílios; a pia e a sua base;</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40 as </a:t>
            </a:r>
            <a:r>
              <a:rPr lang="pt-BR" dirty="0">
                <a:solidFill>
                  <a:schemeClr val="bg1"/>
                </a:solidFill>
                <a:latin typeface="Comic Sans MS" pitchFamily="66" charset="0"/>
              </a:rPr>
              <a:t>cortinas do átrio, as suas colunas e as suas bases, e o reposteiro para a porta do átrio, as suas cordas e as suas estacas, e todos os utensílios do serviço do </a:t>
            </a:r>
            <a:r>
              <a:rPr lang="pt-BR" dirty="0" err="1">
                <a:solidFill>
                  <a:schemeClr val="bg1"/>
                </a:solidFill>
                <a:latin typeface="Comic Sans MS" pitchFamily="66" charset="0"/>
              </a:rPr>
              <a:t>tabernáculo</a:t>
            </a:r>
            <a:r>
              <a:rPr lang="pt-BR" dirty="0">
                <a:solidFill>
                  <a:schemeClr val="bg1"/>
                </a:solidFill>
                <a:latin typeface="Comic Sans MS" pitchFamily="66" charset="0"/>
              </a:rPr>
              <a:t>, para a tenda da revelação;</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41 as </a:t>
            </a:r>
            <a:r>
              <a:rPr lang="pt-BR" dirty="0">
                <a:solidFill>
                  <a:schemeClr val="bg1"/>
                </a:solidFill>
                <a:latin typeface="Comic Sans MS" pitchFamily="66" charset="0"/>
              </a:rPr>
              <a:t>vestes finamente tecidas para uso no ministério no lugar santo, e as vestes sagradas para Arão, o sacerdote, e as vestes para seus filhos, para administrarem o sacerdócio.</a:t>
            </a:r>
            <a:r>
              <a:rPr lang="pt-BR" dirty="0" smtClean="0">
                <a:solidFill>
                  <a:schemeClr val="bg1"/>
                </a:solidFill>
                <a:latin typeface="Comic Sans MS" pitchFamily="66" charset="0"/>
              </a:rPr>
              <a:t/>
            </a:r>
            <a:br>
              <a:rPr lang="pt-BR" dirty="0" smtClean="0">
                <a:solidFill>
                  <a:schemeClr val="bg1"/>
                </a:solidFill>
                <a:latin typeface="Comic Sans MS" pitchFamily="66" charset="0"/>
              </a:rPr>
            </a:br>
            <a:r>
              <a:rPr lang="pt-BR" dirty="0" smtClean="0">
                <a:solidFill>
                  <a:schemeClr val="bg1"/>
                </a:solidFill>
                <a:latin typeface="Comic Sans MS" pitchFamily="66" charset="0"/>
              </a:rPr>
              <a:t>42 Conforme </a:t>
            </a:r>
            <a:r>
              <a:rPr lang="pt-BR" dirty="0">
                <a:solidFill>
                  <a:schemeClr val="bg1"/>
                </a:solidFill>
                <a:latin typeface="Comic Sans MS" pitchFamily="66" charset="0"/>
              </a:rPr>
              <a:t>tudo o que o Senhor ordenara a Moisés, assim fizeram os filhos de Israel toda a obra</a:t>
            </a:r>
            <a:r>
              <a:rPr lang="pt-BR" dirty="0" smtClean="0">
                <a:solidFill>
                  <a:schemeClr val="bg1"/>
                </a:solidFill>
                <a:latin typeface="Comic Sans MS" pitchFamily="66" charset="0"/>
              </a:rPr>
              <a:t>. 43 Viu</a:t>
            </a:r>
            <a:r>
              <a:rPr lang="pt-BR" dirty="0">
                <a:solidFill>
                  <a:schemeClr val="bg1"/>
                </a:solidFill>
                <a:latin typeface="Comic Sans MS" pitchFamily="66" charset="0"/>
              </a:rPr>
              <a:t>, pois, Moisés toda a obra, e eis que a tinham feito; como o Senhor ordenara, assim a fizeram; então Moisés os </a:t>
            </a:r>
            <a:r>
              <a:rPr lang="pt-BR" dirty="0" smtClean="0">
                <a:solidFill>
                  <a:schemeClr val="bg1"/>
                </a:solidFill>
                <a:latin typeface="Comic Sans MS" pitchFamily="66" charset="0"/>
              </a:rPr>
              <a:t>abençoou.</a:t>
            </a:r>
            <a:endParaRPr lang="pt-BR" altLang="pt-B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aixaDeTexto 1"/>
          <p:cNvSpPr txBox="1">
            <a:spLocks noChangeArrowheads="1"/>
          </p:cNvSpPr>
          <p:nvPr/>
        </p:nvSpPr>
        <p:spPr bwMode="auto">
          <a:xfrm>
            <a:off x="0" y="44450"/>
            <a:ext cx="6643702" cy="4038029"/>
          </a:xfrm>
          <a:prstGeom prst="rect">
            <a:avLst/>
          </a:prstGeom>
          <a:noFill/>
          <a:ln w="9525">
            <a:noFill/>
            <a:miter lim="800000"/>
            <a:headEnd/>
            <a:tailEnd/>
          </a:ln>
        </p:spPr>
        <p:txBody>
          <a:bodyPr wrap="square">
            <a:spAutoFit/>
          </a:bodyPr>
          <a:lstStyle/>
          <a:p>
            <a:pPr algn="ctr" eaLnBrk="0" hangingPunct="0">
              <a:spcBef>
                <a:spcPct val="20000"/>
              </a:spcBef>
              <a:buSzPct val="60000"/>
              <a:buFont typeface="Wingdings" pitchFamily="2" charset="2"/>
              <a:buNone/>
            </a:pPr>
            <a:r>
              <a:rPr lang="pt-BR" sz="2200" b="1" dirty="0" smtClean="0">
                <a:solidFill>
                  <a:srgbClr val="FFFF00"/>
                </a:solidFill>
                <a:latin typeface="Comic Sans MS" pitchFamily="66" charset="0"/>
              </a:rPr>
              <a:t>Conclusão</a:t>
            </a:r>
            <a:endParaRPr lang="pt-BR" sz="2200" b="1" dirty="0">
              <a:solidFill>
                <a:srgbClr val="FFFF00"/>
              </a:solidFill>
              <a:latin typeface="Comic Sans MS" pitchFamily="66" charset="0"/>
            </a:endParaRPr>
          </a:p>
          <a:p>
            <a:pPr algn="ctr" eaLnBrk="0" hangingPunct="0">
              <a:spcBef>
                <a:spcPct val="20000"/>
              </a:spcBef>
              <a:buSzPct val="60000"/>
              <a:buFont typeface="Wingdings" pitchFamily="2" charset="2"/>
              <a:buNone/>
            </a:pPr>
            <a:endParaRPr lang="pt-BR" sz="1200" dirty="0">
              <a:solidFill>
                <a:srgbClr val="FFFF00"/>
              </a:solidFill>
              <a:latin typeface="Comic Sans MS" pitchFamily="66" charset="0"/>
            </a:endParaRPr>
          </a:p>
          <a:p>
            <a:pPr algn="ctr"/>
            <a:r>
              <a:rPr lang="pt-BR" sz="2200" baseline="0" dirty="0" smtClean="0">
                <a:solidFill>
                  <a:srgbClr val="FFFF00"/>
                </a:solidFill>
                <a:latin typeface="Comic Sans MS" pitchFamily="66" charset="0"/>
              </a:rPr>
              <a:t>Sim, a obra é entregue a Moisés. O </a:t>
            </a:r>
            <a:r>
              <a:rPr lang="pt-BR" sz="2200" baseline="0" dirty="0" err="1" smtClean="0">
                <a:solidFill>
                  <a:srgbClr val="FFFF00"/>
                </a:solidFill>
                <a:latin typeface="Comic Sans MS" pitchFamily="66" charset="0"/>
              </a:rPr>
              <a:t>tabernáculo</a:t>
            </a:r>
            <a:r>
              <a:rPr lang="pt-BR" sz="2200" baseline="0" dirty="0" smtClean="0">
                <a:solidFill>
                  <a:srgbClr val="FFFF00"/>
                </a:solidFill>
                <a:latin typeface="Comic Sans MS" pitchFamily="66" charset="0"/>
              </a:rPr>
              <a:t> está pronto. Por seu aspecto físico, </a:t>
            </a:r>
            <a:r>
              <a:rPr lang="pt-BR" sz="2200" baseline="0" dirty="0" err="1" smtClean="0">
                <a:solidFill>
                  <a:srgbClr val="FFFF00"/>
                </a:solidFill>
                <a:latin typeface="Comic Sans MS" pitchFamily="66" charset="0"/>
              </a:rPr>
              <a:t>Bezaleel</a:t>
            </a:r>
            <a:r>
              <a:rPr lang="pt-BR" sz="2200" baseline="0" dirty="0" smtClean="0">
                <a:solidFill>
                  <a:srgbClr val="FFFF00"/>
                </a:solidFill>
                <a:latin typeface="Comic Sans MS" pitchFamily="66" charset="0"/>
              </a:rPr>
              <a:t> e </a:t>
            </a:r>
            <a:r>
              <a:rPr lang="pt-BR" sz="2200" baseline="0" dirty="0" err="1" smtClean="0">
                <a:solidFill>
                  <a:srgbClr val="FFFF00"/>
                </a:solidFill>
                <a:latin typeface="Comic Sans MS" pitchFamily="66" charset="0"/>
              </a:rPr>
              <a:t>Aoliabe</a:t>
            </a:r>
            <a:r>
              <a:rPr lang="pt-BR" sz="2200" baseline="0" dirty="0" smtClean="0">
                <a:solidFill>
                  <a:srgbClr val="FFFF00"/>
                </a:solidFill>
                <a:latin typeface="Comic Sans MS" pitchFamily="66" charset="0"/>
              </a:rPr>
              <a:t> respondem. Por seu aspecto espiritual, compete agora a Arão e seus filhos, os sacerdotes escolhidos por Deus, sob a direção de Moisés, concretizarem aquilo que o Senhor desejou desde o início: um local próprio para o seu louvor e adoração e onde a presença de sua glória se desse  sobre a tenda da revelação (40.34).</a:t>
            </a:r>
          </a:p>
        </p:txBody>
      </p:sp>
      <p:pic>
        <p:nvPicPr>
          <p:cNvPr id="16391" name="Picture 7" descr="http://4.bp.blogspot.com/-ZEVZ1ADYAQI/TWa33ZKm8iI/AAAAAAAABao/w-OQOvqP-I0/s1600/tabernaculo%2B2.jpg"/>
          <p:cNvPicPr>
            <a:picLocks noChangeAspect="1" noChangeArrowheads="1"/>
          </p:cNvPicPr>
          <p:nvPr/>
        </p:nvPicPr>
        <p:blipFill>
          <a:blip r:embed="rId2"/>
          <a:srcRect/>
          <a:stretch>
            <a:fillRect/>
          </a:stretch>
        </p:blipFill>
        <p:spPr bwMode="auto">
          <a:xfrm>
            <a:off x="6715140" y="857249"/>
            <a:ext cx="2143140" cy="2500313"/>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CaixaDeTexto 6"/>
          <p:cNvSpPr txBox="1"/>
          <p:nvPr/>
        </p:nvSpPr>
        <p:spPr>
          <a:xfrm>
            <a:off x="3428992" y="4071942"/>
            <a:ext cx="5429288" cy="3077766"/>
          </a:xfrm>
          <a:prstGeom prst="rect">
            <a:avLst/>
          </a:prstGeom>
          <a:noFill/>
        </p:spPr>
        <p:txBody>
          <a:bodyPr wrap="square" rtlCol="0">
            <a:spAutoFit/>
          </a:bodyPr>
          <a:lstStyle/>
          <a:p>
            <a:pPr algn="ctr"/>
            <a:r>
              <a:rPr lang="pt-BR" sz="2200" baseline="0" dirty="0" smtClean="0">
                <a:solidFill>
                  <a:srgbClr val="FFFF00"/>
                </a:solidFill>
                <a:latin typeface="Comic Sans MS" pitchFamily="66" charset="0"/>
              </a:rPr>
              <a:t>Muitas vezes estamos com nossas igrejas crescendo materialmente, belas instalações, amplas edificações, tudo OK sob o ponto de vista da engenharia moderna. E sob o ponto de vista espiritual?... Será que hoje, os nossos "</a:t>
            </a:r>
            <a:r>
              <a:rPr lang="pt-BR" sz="2200" baseline="0" dirty="0" err="1" smtClean="0">
                <a:solidFill>
                  <a:srgbClr val="FFFF00"/>
                </a:solidFill>
                <a:latin typeface="Comic Sans MS" pitchFamily="66" charset="0"/>
              </a:rPr>
              <a:t>Arões</a:t>
            </a:r>
            <a:r>
              <a:rPr lang="pt-BR" sz="2200" baseline="0" dirty="0" smtClean="0">
                <a:solidFill>
                  <a:srgbClr val="FFFF00"/>
                </a:solidFill>
                <a:latin typeface="Comic Sans MS" pitchFamily="66" charset="0"/>
              </a:rPr>
              <a:t>" estão se desincumbindo de suas tarefas tais como os "</a:t>
            </a:r>
            <a:r>
              <a:rPr lang="pt-BR" sz="2200" baseline="0" dirty="0" err="1" smtClean="0">
                <a:solidFill>
                  <a:srgbClr val="FFFF00"/>
                </a:solidFill>
                <a:latin typeface="Comic Sans MS" pitchFamily="66" charset="0"/>
              </a:rPr>
              <a:t>Bezaleéis</a:t>
            </a:r>
            <a:r>
              <a:rPr lang="pt-BR" sz="2200" baseline="0" dirty="0" smtClean="0">
                <a:solidFill>
                  <a:srgbClr val="FFFF00"/>
                </a:solidFill>
                <a:latin typeface="Comic Sans MS" pitchFamily="66" charset="0"/>
              </a:rPr>
              <a:t>"?</a:t>
            </a:r>
            <a:endParaRPr lang="pt-BR" sz="2200" dirty="0" smtClean="0">
              <a:solidFill>
                <a:srgbClr val="FFFF00"/>
              </a:solidFill>
              <a:latin typeface="Comic Sans MS" pitchFamily="66" charset="0"/>
            </a:endParaRPr>
          </a:p>
          <a:p>
            <a:endParaRPr lang="pt-BR" dirty="0"/>
          </a:p>
        </p:txBody>
      </p:sp>
      <p:pic>
        <p:nvPicPr>
          <p:cNvPr id="16393" name="Picture 9" descr="http://4.bp.blogspot.com/_BiQTgI03-28/TTwvdGltyPI/AAAAAAAABLs/rQNi6oqpS1U/s1600/Novo%2BTemplo%2B-%2BAD%2B-%2BMinist%25C3%25A9rio%2Bdo%2BBel%25C3%25A9m.jpg"/>
          <p:cNvPicPr>
            <a:picLocks noChangeAspect="1" noChangeArrowheads="1"/>
          </p:cNvPicPr>
          <p:nvPr/>
        </p:nvPicPr>
        <p:blipFill>
          <a:blip r:embed="rId3" cstate="print"/>
          <a:srcRect/>
          <a:stretch>
            <a:fillRect/>
          </a:stretch>
        </p:blipFill>
        <p:spPr bwMode="auto">
          <a:xfrm>
            <a:off x="255602" y="4214818"/>
            <a:ext cx="3173390" cy="2328475"/>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sp>
        <p:nvSpPr>
          <p:cNvPr id="14340" name="AutoShape 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1" name="AutoShape 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2" name="AutoShape 8"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3" name="AutoShape 10"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4" name="AutoShape 1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5" name="AutoShape 1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6" name="AutoShape 1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7" name="AutoShape 18" descr="data:image/jpeg;base64,/9j/4AAQSkZJRgABAQAAAQABAAD/2wCEAAkGBxQTEhUUExMWFhQXGRoXFxYXGRwaGBgXGBcXFxgYFxgYHCggGholHRgYITEhJSkrLi4uFx8zODMsNygtLisBCgoKDg0OGxAQGy8kICQvLCwsLCwsLCwsLCwsLCwsLCwsLCwsLCwsLCwsLCwsLCwsLCwsLCwsLCwsLCwsLCwsLP/AABEIALQBFwMBIgACEQEDEQH/xAAbAAACAwEBAQAAAAAAAAAAAAAEBQIDBgABB//EAEAQAAEDAgQEBAQEBgEDAgcAAAECAxEAIQQSMUEFIlFhE3GBkQYyobEUQsHRFSNSYuHwcoKSsjPxJENTY6LS8v/EABkBAAMBAQEAAAAAAAAAAAAAAAECAwQABf/EADERAAICAQQBBAADBgcAAAAAAAABAhEDEiExQRMEIlFhFDJxI0KBobHwMzRDUpHR4f/aAAwDAQACEQMRAD8Aqa4fAuNetTGCTRmfrXrbBWY2rzZS3PainQMcEIsJFSZwAURA13HbX2psxw8WIVHYgn6f5p5guFCDoBYwOvWOtFO3RKTaVmX/AIUIkCx3qhfDhMAev6mvpIwKCmIn/wB5pZjMCgTbf/bU8ouJKM9Toww4amZi+9XpwqO3pT55lJEAE9BoB6RVLbGSQUjf/ZpPI0UeJPsXtYVI0GtELwkDSKbcCwGcKWqQ2npqT0qPEcIMwKbA95qjjLTqJLRq0ig4UGqVMJTajl4Y3vfYRt514OGk3NJVjP2gSUovFQUkRv8AWm6eHgRV6cICINFIVyM2WSdCr3P7134Ujr7n96duYIjQWqpTXaiKxUjCdz7mim2T39zRqWq9SmLgUUABLXc+5qKcP1J9zTBxgj1vVenSjYaAHMN3PuainBJ7+5pqn0rxTdGxRf8Aw9MafU15+ESNRR8GuIrtTFcQJOFSdv0qheASdBPrTMROlWluu1Mm4piocPT0qxPDE9BTbwal4QrvIwaELPwKRtPpVieGTsAKYpgVFWKSN/aiptnaEDJ4WjpQ/wCAT/SParH+J9KU4jiJ2plrBpiMhgkDUJqY8NPSs27j11QFrV612l9sCr4NUp1rqPaurOsYFUmVH0rq6l8jV9D5nD5qMw7YTqKGwyyOpnQDU0fA0JvrGlY5QPUjl2LWHxMACaYfxDJAypnpN6z6iUnWJ37VB7iMWBB2PSmx4Et7Izy6nVGvRxEAX1Ow9hSnH8QUFQTI7ChMOtS0g2gR9O4716+1mGtWcU1uxIyUXaQPisdOn7VBtRUKuPDCRMXqLDKkEhV+lL44jPNLo0fDcL4eH1+cBUdKX49iUW1EGadYcf8AwyCelp6bUBaLie1antHYyd2KsOq0HWi0CucwgmRHlVLzoTras+kprLlEVBT3SgxiB3NQLwO1NSOuQb+IFQU4g0MctTZbB3pXGI1y+CzxEj5RVanOwq8YXea78OKPtOuQKpVRW2DRSmxXqUjpSto5OQEmBqa9Lg2Bo7wprzwB2oa0c02BlXaoKUe1HBpPWoKKBvR1C6XyCJrvHA3q19Ob5aDc4cSqcwHUGinF8iOMui1zHAb/AFoRziadJotPDU7moK4M0aLcQqMgN18qHKT+/lQiVLJi8Dc1ogwlIgAQBSnGv9EjvQTO0fIM7hyU63oEtZbmr1vGJmgXXlKiaaMn8CuKXZNxJNEYcJA5iBQqHVSfK3nQTDSiTM9fen9zBshu/wASQnRU+VeUE3w0nS1dQ0sFmz8RCbCZOpqAItXhai/3od7HITvJ6JualUmzXUUg5GGQSJGYnvRb2EbSAMievrQvB37eIUEC+WdbbxtQ2K4mFq+VY2239arHE1uyGrfY0OGQAgAAAdKrxLoRBtffyqIcCUamI6UPPiN/MDBkEEHzo010InfZezigrQ3qTrk+fagkYMgyk3H+6CiXWiq+h+1FfaC4b8jtsk4dEkH6daTYpJ8JUajfpBp48iG0p6JHraSfrSsNkhSdoPvVVwL0LmcSYGYg/erPxKDsfXSo/hbRXgwwG496zsulZFaAfyzVamulqNbaBEgyOorvBNSew+wCnDmpeAaMLMamKHedSN5pNLfA/kSPEoV1q9tHW9D/AMQbGpy+dXN41s/KtJ9RTLHL4FeWJcpHaokEaChHuKoSYKqEZ+ImFfnyn+4RVFhk+ibyJB7pXtFCOB22nepI4qydHmz2zAH60Sl9MTmHuKZY3Hkm52xY40sm+k+XtQuL8Nsy4siBJuTaieIccbTKQebLIEakmAB51jOJ40rOUkqWDzmOWdkjr3PapvJ7lCO7NGP07cXPJaS/mzR8PxjbpIQ+U3sFCJH9s61bjsW2yr+Y6qRHLEqv1SLxWHcBTbrYjqSTl9ASTVjxzKJkmf2j9KpOLugQhFqzdjiDWTxCsBsmMxNpOk3t60biHkNoCysZbQRfN5RrXzZtsxBJuQNdDtROEeLaTBkAGOl9x0pI4pPkaSguGb3C4xDiSpCp6jQjzBqp9oKm1ZThmKLagqwEAxcZh+YfqK1iSCJSZBuD2qrwaWZXki+BZisCQLUEUdqfl8DUj3FVqKFalPuKrGNcknK+BHlOwNWMYe4NMlKaTbMK4JHpTbPgR6kz1tsdK6pp7V1HSga2DfheqifM1cw0kaRV54co6ODyionhrg2So+ZT+lQ/EwN3hnQWvFAJiRe3tVLbwKhp7/4ql3CkapNulx9KrRhAT8wB6G200Xn+ARwVyNl4ix9aBZaTN062PrUfwpj5jHUH7V4jBrnU+9B+oroK9OujwYVIMhJSeqTBt3o5nEOj8+Yb5gCfehDhHOpr04NcTel899B8P2bZl0LaSrsAfQQaAefCUqVsKlwVZ/CpSRzIJSe+4+hoXHJIaVlElfLcwB1NXi1VkJLoTrxc6k+lVuLHWaCOGdH3uP1qCmXdxP6V2uPwFxn8hCXykynMD2q48TdI5lgDyAPuKXjDrtfvXKw5VuabXHnSJol/uDF4xW7g9SDVS3lHvQZ4eN1Ge9/1qBwx2WKHmriIyxXzIKUhROn6D3MV2CwwLn8xYAAmxzegg2oH+YNFD1E0fgnlwRKfRIFh1t1pPPkk6qiix40t3YBjHElZhKiOsxbbY0K8wSZAKUzbNoO2a3vRj6VFXzEeSarWhX/1FDyAH2FZ5ZsyftZojD07jUkQQwgDM4nOP6UkBPbmIJJ7CoPlxKZQG2EmLJH8w9iYzRbtXOYUH/5iz5//AM1QnCAHU+gj9Km55J/nk2OvFD/DVfZQy4QvOEp8S5zrkwTuEiwPTWhQwpPNfUxaL9abjBp1lR/5SRXOADRA0i8k/Wmx6IO0hcmRz5Yrw+FKk3BMk39Otc21kN503H6UcpMi+nYfsKq/DJm5PsZqnkt3ROlVFLETcx22tvevMaEq+UjbNpB9P9miFMI7x5VS4wgbGqwm07JzjqVFZxRiOk3nY+lFYLixQIUSU7Dp5XoIsjZM+oH2qwNCNL9JFWlkUiEcTjwNP4ug7KA6kfsard4ugRlSZ3Ur/wDW9KlYcDRPpP7VX4B6CanpUu2WU5R4SDXOMHrby/8Aaq2uKpB3Hkbfegwwdx7VQpv+0U0YRXAJSnLkftccTuD5iupC22f6a6m0/Yn8D6i6VQSpIUJ+ZJhQI00+avGMYCCULkkyELB32kamleIxLiSmVrCLgpSSNhptPpRCsfhCAFKKDNgEKJBjcgQTroa8/ZbM2LU1aGn4nKMy2ynvqNYi1EsOMrEpUDeNL/4FZ5TawlLviKU0qyU5iArmJMg6aRpUsRjcKEqCklreUA5hrfNInyoOMVsh1KVb8Gm/hySTKRBGo6XJ/SvfwaEggptsSZuTbuKUcL4h4bBKF5/5kDOLxlkyM29t69d+JfDJKwo8s7ZQJP8Aig4u6tgtNWxphsC3lITsSDqYM3Em/WhXmSCEhkZEm1zIuIMCaN4XxZDosQlUq5ZGblyyf/yHvQXGsejC3QM+IcHIgydYhS/7RFp1oN6Vu+AOkrCeFY4c6VILeYhV9SYi4ImIi9Q4njkCOZII/qzfSARSZOOXhWip51TrqyVBKlEiTrCTZI8qTJ+JiI8VptV5kApM/wDSYn0pYerhk9tOic1oacufg1ygQm2VR6ykEDy7dKiBMgCd8xQQkdp0NIcNxVlYBIWkTJIyuC/X5T9KcpzOIltRKTEcxRFo0XEU60viQ6kpcImqJCeUr0CRc38tKkoAAApTm/KJuaB8ZxghRRmJ1VGcADWVjTympHjC16BHXcm/rGlPpl0zriwh3B6cvzekabmo/wANRIFp8vuYMVPM0nmV4hVaBbLPvURxBJahpEiSDA6g9Cb2NK5ST3Y2mNcFS+HAAKgRoAB+tTa4abmIv69xMUQw6hpsSkqOoBNgT2ig2MQHybKvp1kG9rdKMMlvZgli24IYnAwSQfY6edVfgVaHMk3gTr9aePNpaQcqZMiSTeRrFqV4NZdKFFUSJ5iJG4EHv2oubb2F00gFvBq3JteNbX1qtWFN+ZeboBNOOJ4jJDaRlEXyzN/0tpUsEsZc2aY63Ow3GsmKVyrdj6ehI5gVQee+kZutxYX2oVrhRUgkGIsolRiRYgXk607aS6VnxBlBI0TvedOl67E4DMolLZITyqvCrlCpSk+Z/wC2jaB7rM4jATCUqMk8ozESIgmOk3qbnDin5lx5qgzF4G81pVYEoiDCRqdDABN427dqAThXEqJCTJslREjU3kE/6aa4g9wl/BHLmzx0knTrBE1JfDXBfmjUH95pviUrCs6jIn806G0VVic6lAyAOknqQI7UVKItSFCsC5AgkCNbRPaRepOYFwRfaRpftpTDEKJXZYBFgDp6d5qnFrNlqXJFoER9ae10dT+BRicG4m6lEA3uBbtbQV4vDKFyYkWBG2kxtTOc5BmRoNI9ar8ZKzKgoECDItBp1PcXxit3AkRMC9p19R+9Vnh6pgwLjvc7U4C0qUSoGZt0OunSuQDKiUQoTcEwe8da7yA8YqRgCJvvblPsY0rqdMNrykpSMxi+s+9e13lO8I7xPDs0Rtt+tKMbwZAW14iyFFfInlJJMiSP6dRPetgRQT+DCnkLVFiCm15QlWUd7qUr/pTWS6ZrcCjFcMPgIZQrKSoif6QoKKiPIxQD/wALZ4zFRAABBWIVEXPt9TTjB4tbjTiikoKXCE9YSRe28yKoXjCoFKiZ2OYwdO+v0p4KVEsmlSpkuGfD+RCkkkkkkHUgSSAeusegqKvh0L1ykHz2q91KdZJPQk6+tAeILD3/AN96bS+bE1KqotWUYS6AHHlZsiLxKsoUonZPILbxQgR4MvPq8TELve/kANgOmwpOeMFh9xWUOEqUEhRMpSCQmD+lejiCXV86ocN4P2B0rzfU65yrottBaqt9fRRjHFOKKlXP0HYUK9hpTFNV4a3b/daK4bwvxDJsgampb46f/Bm0vLKlyJeE4AzOgGx0Pn2plxP4kyp8MWj5lD7+dH8fxaAnw2wARvpA6n9qwicKt0jJ8pUAVG43Mm+upFPjh+Ibb47/APPr+ppl+yWiP8X/AH2X/wAbcaX4jaigtlCss2IWcv8AMTvI1B2r6twXiSMS0Fo5TotE3QqBKT2Ox3Br49geGqyO5hmU5lgmOaCb69qacI8VhaVIOZAQC4k2tJOQb22Oxr1PHFR0p8f9WRhkTfG3X9D6Vi+GN5VFWYJAJME6R0oXg2BZJX4ecBtUfPYkAzYdLiq8JxRSgHEKzoIA5hOkyk7gjcUQxxNIBJbTN7pAFpMCleNj60E47DnMhIaCm55jExcd50J9qrwuGa/M0lK8ygBBmEkwZPUQfWiEcRbMcxE/1fvRBUDGh3kXip6WilplSmh4fME2m0SI2A+lLGuKITnCWkBaSUg2mciSSLbZxpTBT+flyhSRqdtdNbGlT3Am82ZtSkE5pBhQObLJveeUb0dceBHjkdhOKKTYjMBsTJA7GKZeMwoqSHEpJuZsTsZzWvH0pC5wR4AlLyM22ZJj1ihcJgsQgqL6c8pSmUXHKVSYmb5q5yj0clNR3G+MxKSIDrcAyBmEiJGo1ohrEKKBz3Gm+YKBG0XHWso4ytOqFAkwJ1UbmBrNgavc4kthGZI8JSU8xgSSpRyzmGsKTTKN7CRbs1SSQP5pcKVWywmANLxe9ZlnjqEKUlKVkSRl2FzoCbUR/FcRotQnQHKAZv260MnBJcUSopTYqJyxMX0Fpiu0p8lJxlVoPfwyXAmStQJCglNjCtBBMQAZmpcTwCkp5QcpPKjU5UwbnaveG4vDylLmZSkpEZkgpgkxOXX5d+lW49Tblyog3iAYv2pHja2OWSMtxUzw8BWdXNJmBtvzUO1hFrUVKypTJJKiBbtvb9KPwyQlwZZPkDPsO9MGOGqBU4tKAYtmTKjfz5R50dTW1HNLpmfKMhGXzGb+k7x+1Xs4M3WXDJE5Rp62iKt4wtcgqaERE8wGvWdaq4Vic6lJVukARtB86aMvkVya2QOlRJy5ZBiBfaZPnpUkuKROa+WQNJjTm96dtNgWJTMTCUwYmNZpdxPDIzKhYSo6ggn3FPzVBulbAmMUDKUcs6frpXUw4Y0hMkZSoC6oIsTsTpXUVjX7xPVe6Zo160nxzC1Y3ClKjlSFlaZgWEptvN7dBR3GcUWmnXEpkoSSB+p6xrHalDjziMSlZmSyXC3NgUtqkWtEgX71nW7NLelDfEOFtqFmVyZ6XVmIHYUvU4FC3t0/xSJjjCnHwgyorzKWqBolByHXTQbetMCkzV8TM+XkIczARJi8EajynbtSnHpcR+eUmDmExJ2I2PY67UbwvHeKkqiLqSB2BiaLWiAqOkEdRuCKtRBmTcbk3HNJkjXrcGh3m4Soakn6TYdjWjxXCQr/ANIAKj5FKi//ANsn/wAVHyoNfCnkpKyhUTBI1Ttcdf3qGTDGW/Y8Mko/oL8PinWiEp506kKuItYHb0p+/wDFTZSUICkEa5oiYuSoW94pQrDxpbr+37xvQHEWIbVA11OxvceVYcvp23Uv5GnHOL2i6YcjBLxBlQKGNSTZTh7DXL50QjKhWRNpJVA7IKALdAqqzxVaFAKBIIBv8wEbTaoOgKfaUBAWExsSDmkX8hWlwWNJL7/oTi9Wy6EqsWr+YtGjamso65Soq9/2py7is0kAgLaX9gf0NL0YT+U5lIutAvpmlQAttV2EYCnICuUNlsbAwFJm+5o725L+/agNJe0NwOOUy4sp5kknxEWAP9yDssX1saerxCcszAIkTuDcfSKuxXwk2sOFClIUc8D5kkG6Y30PU0xa+H0FtKCTyoQEq/MSBBzflOg261WEq54HyJySa57+xWCeUjS8G0adRXqUEOJUVKgagHWT0qxfw44CS2qSP+g6TY/Kr6UPDqLLBB0hYifJSbH60/PBDdcoPxWNW3C0mUk80gEdRbWjsPxQGc431H7GkHEneZCDIgCdxe5kgUUi4OUyCTcUrinLgaM2lyPmsW2uQFCQYvbahOOYcqYcSi6im0EXnr2NLWxAPmai26QuxI5dvM1N4lSaHWZ9ix/AyGQCpGIaacQNcwUuQlTYPKYSV6XvWgwwZxLfMknLykL5VgjrOvWvHOIr5Zg8247HpRLfEQfmSZ66/wCa6UJMMckXyBK4Kg/K6sdiZ9tKG/ghSDlWSrbMLHzgyPO9OUPoVoQLkRpoYm/lXjiO/lUXKcdymmEjJqwbrbrq3EEhYQkZBISEBXvdRO1TGOSBBme9vvWlVMan7iqUt3uAfO9MvUPsT8MrtCpGLBaWoyEpgmNwNfv9KB4NxrxEkJdMrzqAClEIRMJF7A054jg0OApcQCCIkGDB1g60qw/CEoUC0oiE5AIBASLwLimjmi07C8ck1RQ5jXFHmWojzUfppUuGsFLvikHJmgGR/REe5O3rUHuFLJuuOwn/ABRLeALYkAqtcSB5GJvvSqXdjN3tQzZ4lh0umc4WUp+YBQCZMZQnv1BqPEsdhlHmWSdiEnfrasy2s/iHVOpyJVlSgm8BM3t5n3qpWKS4nPBHOUpB3SlREkyIkQYjeqt92BQjJ0xy3iW0r5MyhpER30NdSZvGJSeVV+sGurm1LeSti+JR2i6Ru/iB1QZWEiVLIbHbOQmT6GlPxNjVtOFTcEhohUgEZCsAmJvt71oiQdtDN+oNjQXEMElxC5SCVIKPQ3jykCpWkyk4trYyXCyAS+oFXIJv+UAEgdJgUVwrFqcbStQgkq+iiBrR/CMFlL2ZBs2kQf7kAke4pfw/D/ykFI5bgeY1+9WTV7GZp6dwllgJTCdASe9ySfvRrKjpud+v+aV4t4NAKIJvYDXvXYviYbVlyKkoWsEg3y3HLrE6m0VRSJtPkdKaBzaf7NX4fHLRlC5UkRBBhSYBi+47GkHw7xBbjOZw3K1QrtNgewkgdhTgiT/vSqKpIDuLCcXwhp7MpohJInMNJOoWj8p7isxxDArbOVQyzofyq8jvT5pam1FSDBtPl0I3FNsLjm3wUOBMqmxHKodp39jSuLQdpfqfPHkZgcwk7/46VwBGSSZQAEk7RpbSb1qOL/DBAzM8w/pNyP8Aidx2NZtbR0No1EQaG0hKlAGCbFI7WFtNPW+tEMCBGWBJiSJjuRXnhdJPpeiG2Vb2puqE3uxlwbFOps0uIBUUqIywNbEjrtWg4VxxKjlUAkmwKTKZ6dqxmNwviJKdj1AMdxIorDjKkJgQABprFusD0FTZaM6WzPohABMkA2Jk6dCemhqt9uAdPUSOtx0rEY3iK/5yECQpppCisAKDY8MFQtzGXFATpNMWOPKDQRmTKABnc/MBAGYg3J62pcmPSrKY8ut0GfwtLq3FHMlQIuLA22SbRHlS9/gS0qzJg9wShXtMfWl+A+J3mlqCwwpKlE8ql+QiEkT71r8FiEuoCwIB2PapxnJK2VlCDdGbczItJnWFj9YqJdgypJiNRfc+v0rUPoBEWj3pbiuFJPynKeqbe4NvtR8pN4/gVBxK8uVQPNsex2olCY/zS/F8IWCSUhfQpsr/AH1qpOLcRykmejiSD5A2P3qkMiJuDSGKf1P3NWZsqkEGDJuPI0sw/E0iy7XNxcXJPnvR4dSsoykH5tDO1FflDfuDPxZmDBPlf3FcjEAp5gZkiRfQkCq2xzSapb3/AOSv/I0koRb3Q8ZyQQpsRMg2JjTTzodbRiYsbgjoRVpFj5H7VW0ogCCRYXFQl6dN7MsvUbboocSPOpIRFwT/AL+lFgzqAe8QfpVK2wVkSQIFtbyqenapywTX2UWSDBwZnSkbXCS2EpCELCCo3kFUlREnqM0elaJzDmITlV9D7WodWHWCZmwJAg7dJpLlHlDUnwxe20iYVhgk9bLHqbEe1dVXAn1uF5R0ziBslRSCtIE2Glu9dTyyUxPGjbrTrffeq0m8V6pUz1qh9Sw2so+cIUU/8gCR9ad8jHmKxQbylUcxAAmDffmi3WqVYRKUeGBCJJFyYkzb1r55xZpxxjBuLUTnStKEKmQEuJ1JPNMjXSBWq+HcfkQtWIUczrqylB+YBKOc3/LKYG0xFUni0JU75M8MuttNUWuoE5F7EKHeDINU4jDoWokm5bU3I1yqgmP93q17iKHsM68hMqaUoAAnQE5SokWlIzEbUFgsSXG0EghREx0n9OlVi29nyTlGkn10TwqUtIS2DMa9yTMxRuFfKT1T9R5du1CRHevUKjS1Ovokx23BTMze3eBUXBYeVLcO+UmdjqB9x3pqFhSQR0qsWIy3B8QLYCFcyYsdxN/WmrSWnRmyoVPUAkecikjqbT2FvQVShSmiCgxYfbQ0rxKe62YyyuK3NKeEskQWkf8AaKpc4ExEBAHvUMDxcLVlVCVbDrYaTv2piFiszUovcvFRluhC7wBIOntSviDDLITnVGZaUwTstWWQNSBvFP1pcOOCsw8IMEZSJOYrEwdRYA1lfj7DfzELGigQLWBRe3nenjd0JOKSbQUMOp3M7hlA2OHUlQTmCWzAg3soAG94ikWNwy0pUHBlhMR05hvTL4a4w1g8KVLzlx4uOWSTZs5OUaCL0S1hluqxTrhyJSpBhQhP/pBS1D6dpBppXw+hYpLjlmWwrkEAJzdTvPVNfQPhYgYZIm4KrGxuZE0m4dh1utpWlPKoWgabXI70fhsE6m4yj/kSZHQgCpzaapFoarHZ7W8jQ5I6j1ivY8vevXFeXvUUirVA7gkWB9DahnG5EKEjvcUcWye86b37VB4ZRKilI/uIT96OgBnsXwVK/l5fI29jS1/gzidDJG4MH2NaTE45oJJzpVAJ5JVMdIt9aoXxBGbKApSoJEwJjUC5k9oorXwjnCLXAhw+PfaMKJI6LE6dDr9aY4PjaNFoUJJum4uSbjUa1Ri+MEolKGxKVEZ5XcAHaBorXtXrmOCCUQhsi0hIjP8A3ZgYB7davBO6kScNriOEuoUFFKwYBnqJsJHnarvBCBzKAtuQPvWMx+OK0wZElux2IXzD15SPKnIYBNgBT6PcJLZDZzHtJjmCpMHLeLTPTp71QrHokkIUZgXgaT3PWlj+GECNAb+s1INEC00dKE1sKXjzmUAlO0AyYsekTtVRxrkRIykgQkCDJHWqVsnOR2Tf0q15IGUDZSR65hNGUVpDGTtA5w6sOV5G86FLKzCjmlXbLpXUzUvmN5E11eL5F2j03B9BWO4ghowoypRhKR8yjP5Qf9sasxeMDba1n8qSf0H1iknFMEXH2XQuPC5wkgfzFBxISL30U5Eb03xyUrCmlGQoXAMGJ18ra1rr5F/Qz/FcWks4PMkKUn+aNogiNNj07VmeNNuOYhvlIChyqEkFIBKlDt83tW5xHDQ4+yuORAIUnsLpA7Xg0n+JcalL5gAZGg0k/wBIXBVHeDHrTq20hI/s9Trqj34UxyG8I4BOZRlWhurKhtMEixgybAU3fwwebC0SHEchBGW6OVSSmbaW9Kw3G8KptxpUEZ0II2klUEd45f8AurQfC2MDGGdddsFOBCBupUEkCd5V9KdPmf2T0adMPlFzKz7ag7edSGKRmKcwkRbMNTNgJmRE6aGmfFsFlJWn/qHlv+9YbjE/iApqM6UqXe4s2ZPfy3IFVjJS4IvHVpmmzGdLdRV7TpTcHzHXzpLwB1asO2pZOYyZOpBUcs9LUwSrf7UzdOicY2rHjOKCx5ajpU1jMI3/AMVng9BkGDTDA8QzcpsrpsR1H7VSMhJQoKWxIJPWPpU2uMONZQqVomDusCDoZv5GvW1yMvc/4qKmxIT/ALvVLUlTVk94u4h+KxBeSlzDuDMmYPUGxSZ0PY/tQPxTgy4PETcpHMkmAUgG4vrc+dLDmbJcaMHUg6KAtChv56jajU8QV4aCpAOZOa8kXvEAja29Z54JRpx4NEM8JJqS3A+CcRJbKEtghKSgR/Qq5AJPW9HOqfczJUkBLiChSdc5IVzgA2IsTQLeNKZyFDYN4SgC/tVQe8RxOZ1SiAowT26V3ile7O80OrHXAmyxh0tOKIySAVwgkElWhOtyPSizxJoWzT/xBV/isrisWhBiL66/Woox4gnp96PgT5O/Ey6NH/HheG9CYkgSJtMTeh18cWbJCB6E/wDkY+lLEiW839xnyqCgB8tOscV0TeST7GPjOvKS2XVAnOUkGACEEgnLFtvWk+JlolLqIJi5iCIiyvzJMCbyDB60y4JJxDU/32/6DT7ENBYKSLdCAQfes85aZ7GvCtUEmfPnMQpRQCDaUSRqF6STvNaz4j4IorzsnKqbpNhO5SbwTuKG+ImAhLDYSlCVPIUQkATkUmNO5FaTjmMQ0244rKcgJAJiVapSSBaaVzc3a2KOKj9owXE+FONt+I4UJBWkBCSSVKXYm45ddtZrRcT4aHNRBFsw+ygbGs98Q/EKH3ENoJLeZtSZABCrSD1kke1bHHJufXU271Obct2+B1UeuTGcX4elpbSUElUpUqdIzpAAHnT42FKOMZi6l6JbARzEgA6HlvzdbVa/8QtD5EqVHWEj9TWnE242Zs+mMqGUQg9yP1r1A6zWexXxCtX9KfISfcmKBxPEHSJWpYCpI/KCAYJEdDaqGfUgz4i+Ig2l0pGV1t0IyrghxIBJKYO4BE7GKNTxpo5VAkzlXAE63vXzHjbhK1mDY39dPcCtEyQEI1skD6dNqpKK0iampG+w2IQ5zNqCh21HmNRXVhGiQqUqKT/UCQfpXV5cvQO9mbo+uVbo+gcEYMqcd+YHIgbJSDqO5696y7HxGS6p5WXkQYSRdQUtRS2kgSB8p9DWtJtbWvnXGsPldcKSkhSiQlP5Up67ayLVTllrUIS+ej6VhsTnQlQjmSDPn50o4rjGUuqbSgKfcUyglYCkoCiJIGubL+lGcAI8FvYBN57G58qyjLxe4iFN3SXfEk/0Ii/p+oqVtPYvGCmvcN/ixaVOJSpIMJkSTqVWIA00mr8Fw9pWGYGv83ON5Vmun1A+lC/Ebai8SATKQZAmEiEmelz9aMxWFWhvDAXyrSFj+4mQqe0kUy/KkR31t/A9xWLKUOLy5soKso3jasbgMMp5pD6mxmWpaZFpGeE6WgiAD2rYqQVBQ0zAj3EVneMcSLeDb8IZPELkaSlPMSBsIUqJo45aXY8sev2rkH8dAE+InIOXMDmSVToCNTJqxZjW1Y3GYpYQ02ApLYR1IzkKMHvFvWa03DlEtNyZORMzqbd61yj7VL5POT97g+gnxPKq3FzfQ621BFehsjt9atUnepqRRxB3+PlDjaVGIUC6QBdJEC3Xc9anwL4m8d5wZSE3Lc6hKUgEG1ybqnvFI8Xh82MSDdJKSQdMoFwev+aj8Muhtbxy5SCchNojPbysPatWNrQ2zNOL1JI1xxCVthaFApm/Wdwdwe1MsI3LTf8Aw+4FY74JaUWXEnUqzGeuUVs8O/ytjTkH2FBz1JB8WhtFD3D0kyRVCeGJC0kAfm+1GLf71Nh0SNN6XUwuCE+MwQ0KdNCNb9eoqbeGSSI1Apk6mSelLMTiWkm7iQexk+woqQPGTUrK32zH2oVAzGw86znxR8QSPBamCDmJka3EReKcDixMFKEpsOp+9HUcoDBvGJwzyXXCQhKVHvJGUAeZIofh3x6l59DShlCnVDNAgIICW0zPzZjJNI/inGKcw/NcJIVoBEHsO9KvgTL+KZKgCMx10ByqgnyMVLJGLTmUxSlrUFxyfS/iTBLcUy5mQlLUlRWqLlSCAOpISRWP4s09iFcQWtS/CCm3EAfISSEpAO+Vuxi0zX0BaEuJKFiQbH/HesnxPAuYcqGUuMrEKM6gGRI2IO9TxMtnT4fBkuEtqW+kBAJCs6UquCEpUT62MdwK+gM/EQ5kPAT4aiFbLVEBsW+czWTwIDbiXEI5kmU30iQPoabcUwyMWz4gltQUnxEzYdVDtXShSYVlWRr9CvgOD8fBIS7yuNrcQjWQhJBSMp1SAQJ7Cl+MwKm/mSR3ix8jRvC8UrCuLzQ4haQJzAkZYylJGxvY9KfpxgcSFJuDsfqD3oLJLHythZYYZPyvcwi2zr99KhjcYVOISPkSgIgdxKzOt1XrQcfebjIGxmF8wtHYxWZxGH5woSIifK+kdjWhS1JMzqKhqjdk/DG9+veKk4RQS8UsEwi3rUErcWQAi5/3zq3HJnu9g0q6a11XscGeOoCfOvaRzh8jrDkfRtOKYhSGVqTZQFj0k/5rGvCdekff9q6urFA35TaeHlYKQTHhEa/2TrSf4UwaQ6pQmQgxfqpINdXVPplrdpGrA/b0qQNdXUiKMsKjCr/lP2NYDG82FYJJ/wDUdT6Q2fvXV1PHg6D/AG0f4gXH24YwlzdDx8v5gsO1PuHMjInskR7V5XVs/wBOJ5+T/MTGBEC1eETXV1Q7K9CviLYCpGtA6jzEH1sa6uqseCbGHwkcpKRormPWZy+0CnGJMBAGmUV7XVSJJuwHDkwoyTB3pTieNPZilKsg6pF99zNeV1HsFlDkqJzKUr/kon/FQ8IDQV7XUgyE2JaCnRO6ot0AitE19rV5XUHwjuwhLIIgiQdQdKsDKUghIAHYCurq6PIsth7hcUohJO4ovFOkpJMV1dWLtnq/uoxb6pWqwAmwGg8qP4GYWqDqm/vXV1bJ/kZ52H/FFnEmAhxSRMT/ALpRHBXyFwNCDI7gSD511dR5juItsu3yBpGa51Mk+9WMshRg9Nq6urm6idFXLcnwZhJcKSARlJv2NaRrDpTokCurqy55Ozd6aK0WeO11dXVmNcT/2Q==">
            <a:hlinkClick r:id="rId3"/>
          </p:cNvPr>
          <p:cNvSpPr>
            <a:spLocks noChangeAspect="1" noChangeArrowheads="1"/>
          </p:cNvSpPr>
          <p:nvPr/>
        </p:nvSpPr>
        <p:spPr bwMode="auto">
          <a:xfrm>
            <a:off x="0" y="-822325"/>
            <a:ext cx="2657475" cy="1714500"/>
          </a:xfrm>
          <a:prstGeom prst="rect">
            <a:avLst/>
          </a:prstGeom>
          <a:noFill/>
          <a:ln w="9525">
            <a:noFill/>
            <a:miter lim="800000"/>
            <a:headEnd/>
            <a:tailEnd/>
          </a:ln>
        </p:spPr>
        <p:txBody>
          <a:bodyPr/>
          <a:lstStyle/>
          <a:p>
            <a:endParaRPr lang="pt-BR"/>
          </a:p>
        </p:txBody>
      </p:sp>
      <p:pic>
        <p:nvPicPr>
          <p:cNvPr id="14353" name="Picture 30" descr="https://encrypted-tbn1.gstatic.com/images?q=tbn:ANd9GcR6_7OPeUHMpNV3O0JU7I_ARIAHKippYAtg8HoO9JJ2unJZlwOt"/>
          <p:cNvPicPr>
            <a:picLocks noChangeAspect="1" noChangeArrowheads="1"/>
          </p:cNvPicPr>
          <p:nvPr/>
        </p:nvPicPr>
        <p:blipFill>
          <a:blip r:embed="rId4"/>
          <a:srcRect/>
          <a:stretch>
            <a:fillRect/>
          </a:stretch>
        </p:blipFill>
        <p:spPr bwMode="auto">
          <a:xfrm>
            <a:off x="357158" y="357166"/>
            <a:ext cx="8491771" cy="6143668"/>
          </a:xfrm>
          <a:prstGeom prst="rect">
            <a:avLst/>
          </a:prstGeom>
          <a:noFill/>
          <a:ln w="9525">
            <a:noFill/>
            <a:miter lim="800000"/>
            <a:headEnd/>
            <a:tailEnd/>
          </a:ln>
        </p:spPr>
      </p:pic>
      <p:sp>
        <p:nvSpPr>
          <p:cNvPr id="20" name="CaixaDeTexto 19"/>
          <p:cNvSpPr txBox="1"/>
          <p:nvPr/>
        </p:nvSpPr>
        <p:spPr>
          <a:xfrm>
            <a:off x="4857752" y="500042"/>
            <a:ext cx="3857652" cy="1446550"/>
          </a:xfrm>
          <a:prstGeom prst="rect">
            <a:avLst/>
          </a:prstGeom>
          <a:noFill/>
        </p:spPr>
        <p:txBody>
          <a:bodyPr wrap="square" rtlCol="0">
            <a:spAutoFit/>
          </a:bodyPr>
          <a:lstStyle/>
          <a:p>
            <a:pPr algn="ctr"/>
            <a:r>
              <a:rPr lang="pt-BR" sz="2200" b="1" dirty="0" smtClean="0">
                <a:solidFill>
                  <a:srgbClr val="FFFF00"/>
                </a:solidFill>
                <a:latin typeface="Comic Sans MS" pitchFamily="66" charset="0"/>
              </a:rPr>
              <a:t>Que tais como as aves que migram no rumo certo sempre, todo ano, indo e voltando...</a:t>
            </a:r>
            <a:endParaRPr lang="pt-BR" sz="2200" b="1" dirty="0">
              <a:solidFill>
                <a:srgbClr val="FFFF00"/>
              </a:solidFill>
              <a:latin typeface="Comic Sans MS" pitchFamily="66" charset="0"/>
            </a:endParaRPr>
          </a:p>
        </p:txBody>
      </p:sp>
      <p:sp>
        <p:nvSpPr>
          <p:cNvPr id="21" name="CaixaDeTexto 20"/>
          <p:cNvSpPr txBox="1"/>
          <p:nvPr/>
        </p:nvSpPr>
        <p:spPr>
          <a:xfrm>
            <a:off x="785786" y="4287102"/>
            <a:ext cx="5286412" cy="1785104"/>
          </a:xfrm>
          <a:prstGeom prst="rect">
            <a:avLst/>
          </a:prstGeom>
          <a:noFill/>
        </p:spPr>
        <p:txBody>
          <a:bodyPr wrap="square" rtlCol="0">
            <a:spAutoFit/>
          </a:bodyPr>
          <a:lstStyle/>
          <a:p>
            <a:pPr algn="ctr"/>
            <a:r>
              <a:rPr lang="pt-BR" sz="2200" b="1" dirty="0" smtClean="0">
                <a:solidFill>
                  <a:srgbClr val="FFFF00"/>
                </a:solidFill>
                <a:latin typeface="Comic Sans MS" pitchFamily="66" charset="0"/>
              </a:rPr>
              <a:t>... Que como igreja de Cristo hoje,</a:t>
            </a:r>
          </a:p>
          <a:p>
            <a:pPr algn="ctr"/>
            <a:r>
              <a:rPr lang="pt-BR" sz="2200" b="1" dirty="0">
                <a:solidFill>
                  <a:srgbClr val="FFFF00"/>
                </a:solidFill>
                <a:latin typeface="Comic Sans MS" pitchFamily="66" charset="0"/>
              </a:rPr>
              <a:t>p</a:t>
            </a:r>
            <a:r>
              <a:rPr lang="pt-BR" sz="2200" b="1" dirty="0" smtClean="0">
                <a:solidFill>
                  <a:srgbClr val="FFFF00"/>
                </a:solidFill>
                <a:latin typeface="Comic Sans MS" pitchFamily="66" charset="0"/>
              </a:rPr>
              <a:t>ovo de Deus de ontem,</a:t>
            </a:r>
          </a:p>
          <a:p>
            <a:pPr algn="ctr"/>
            <a:r>
              <a:rPr lang="pt-BR" sz="2200" b="1" dirty="0">
                <a:solidFill>
                  <a:srgbClr val="FFFF00"/>
                </a:solidFill>
                <a:latin typeface="Comic Sans MS" pitchFamily="66" charset="0"/>
              </a:rPr>
              <a:t>s</a:t>
            </a:r>
            <a:r>
              <a:rPr lang="pt-BR" sz="2200" b="1" dirty="0" smtClean="0">
                <a:solidFill>
                  <a:srgbClr val="FFFF00"/>
                </a:solidFill>
                <a:latin typeface="Comic Sans MS" pitchFamily="66" charset="0"/>
              </a:rPr>
              <a:t>aibamos encontrar o nosso rumo certo como local de adoração e louvor ao Senhor Deus!</a:t>
            </a:r>
            <a:endParaRPr lang="pt-BR" sz="2200" b="1"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ir Junior\Pictures\2014-01-03 O Êxodo - Realização - 1T14\O Êxodo - Realização - 1T14 001.jpg"/>
          <p:cNvPicPr>
            <a:picLocks noChangeAspect="1" noChangeArrowheads="1"/>
          </p:cNvPicPr>
          <p:nvPr/>
        </p:nvPicPr>
        <p:blipFill rotWithShape="1">
          <a:blip r:embed="rId2" cstate="print">
            <a:extLst>
              <a:ext uri="{28A0092B-C50C-407E-A947-70E740481C1C}"/>
            </a:extLst>
          </a:blip>
          <a:srcRect l="5169" t="4638" b="4740"/>
          <a:stretch/>
        </p:blipFill>
        <p:spPr bwMode="auto">
          <a:xfrm>
            <a:off x="395536" y="1485946"/>
            <a:ext cx="3834442" cy="50393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pic>
        <p:nvPicPr>
          <p:cNvPr id="1027" name="Picture 3" descr="C:\Users\Almir Junior\Pictures\2014-01-03 O Êxodo - Compromisso - 1T14\O Êxodo - Compromisso - 1T14 001.jpg"/>
          <p:cNvPicPr>
            <a:picLocks noChangeAspect="1" noChangeArrowheads="1"/>
          </p:cNvPicPr>
          <p:nvPr/>
        </p:nvPicPr>
        <p:blipFill rotWithShape="1">
          <a:blip r:embed="rId3" cstate="print">
            <a:extLst>
              <a:ext uri="{28A0092B-C50C-407E-A947-70E740481C1C}"/>
            </a:extLst>
          </a:blip>
          <a:srcRect l="23428" t="4003" r="13211" b="31391"/>
          <a:stretch/>
        </p:blipFill>
        <p:spPr bwMode="auto">
          <a:xfrm>
            <a:off x="5220072" y="2587625"/>
            <a:ext cx="3024336" cy="3865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
        <p:nvSpPr>
          <p:cNvPr id="8196" name="CaixaDeTexto 1"/>
          <p:cNvSpPr txBox="1">
            <a:spLocks noChangeArrowheads="1"/>
          </p:cNvSpPr>
          <p:nvPr/>
        </p:nvSpPr>
        <p:spPr bwMode="auto">
          <a:xfrm>
            <a:off x="395288" y="115888"/>
            <a:ext cx="8569325" cy="1939925"/>
          </a:xfrm>
          <a:prstGeom prst="rect">
            <a:avLst/>
          </a:prstGeom>
          <a:noFill/>
          <a:ln w="9525">
            <a:noFill/>
            <a:miter lim="800000"/>
            <a:headEnd/>
            <a:tailEnd/>
          </a:ln>
        </p:spPr>
        <p:txBody>
          <a:bodyPr>
            <a:spAutoFit/>
          </a:bodyPr>
          <a:lstStyle/>
          <a:p>
            <a:pPr algn="ctr"/>
            <a:r>
              <a:rPr lang="pt-BR" altLang="pt-BR" sz="2400" b="1">
                <a:solidFill>
                  <a:srgbClr val="FFFF00"/>
                </a:solidFill>
                <a:latin typeface="Comic Sans MS" pitchFamily="66" charset="0"/>
              </a:rPr>
              <a:t>Neste 1T14 estamos dando sequência à nossa matriz curricular estudando nas revistas do currículo da CBB, </a:t>
            </a:r>
          </a:p>
          <a:p>
            <a:pPr algn="ctr"/>
            <a:r>
              <a:rPr lang="pt-BR" altLang="pt-BR" sz="2400" b="1">
                <a:solidFill>
                  <a:srgbClr val="FFFF00"/>
                </a:solidFill>
                <a:latin typeface="Comic Sans MS" pitchFamily="66" charset="0"/>
              </a:rPr>
              <a:t>o segundo livro da Bíblia:</a:t>
            </a:r>
          </a:p>
          <a:p>
            <a:pPr algn="ctr"/>
            <a:r>
              <a:rPr lang="pt-BR" altLang="pt-BR" sz="2400" b="1">
                <a:solidFill>
                  <a:srgbClr val="FFFF00"/>
                </a:solidFill>
                <a:latin typeface="Comic Sans MS" pitchFamily="66" charset="0"/>
              </a:rPr>
              <a:t>          </a:t>
            </a:r>
          </a:p>
          <a:p>
            <a:pPr algn="ctr"/>
            <a:r>
              <a:rPr lang="pt-BR" altLang="pt-BR" sz="2400" b="1">
                <a:solidFill>
                  <a:srgbClr val="FFFF00"/>
                </a:solidFill>
                <a:latin typeface="Comic Sans MS" pitchFamily="66" charset="0"/>
              </a:rPr>
              <a:t>                             O Livro de Êxodo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ângulo 1"/>
          <p:cNvSpPr>
            <a:spLocks noChangeArrowheads="1"/>
          </p:cNvSpPr>
          <p:nvPr/>
        </p:nvSpPr>
        <p:spPr bwMode="auto">
          <a:xfrm>
            <a:off x="142875" y="147638"/>
            <a:ext cx="4429125" cy="6554787"/>
          </a:xfrm>
          <a:prstGeom prst="rect">
            <a:avLst/>
          </a:prstGeom>
          <a:noFill/>
          <a:ln w="9525">
            <a:noFill/>
            <a:miter lim="800000"/>
            <a:headEnd/>
            <a:tailEnd/>
          </a:ln>
        </p:spPr>
        <p:txBody>
          <a:bodyPr>
            <a:spAutoFit/>
          </a:bodyPr>
          <a:lstStyle/>
          <a:p>
            <a:pPr algn="ctr"/>
            <a:r>
              <a:rPr lang="pt-BR" altLang="pt-BR" sz="2800" b="1">
                <a:solidFill>
                  <a:srgbClr val="FFFF00"/>
                </a:solidFill>
                <a:latin typeface="Comic Sans MS" pitchFamily="66" charset="0"/>
              </a:rPr>
              <a:t>1T14 – O livro de Êxodo</a:t>
            </a:r>
          </a:p>
          <a:p>
            <a:pPr algn="ctr"/>
            <a:endParaRPr lang="pt-BR" altLang="pt-BR" sz="2800" b="1">
              <a:solidFill>
                <a:srgbClr val="FFFF00"/>
              </a:solidFill>
              <a:latin typeface="Comic Sans MS" pitchFamily="66" charset="0"/>
            </a:endParaRPr>
          </a:p>
          <a:p>
            <a:pPr algn="ctr"/>
            <a:r>
              <a:rPr lang="pt-BR" altLang="pt-BR" sz="2800" b="1">
                <a:solidFill>
                  <a:srgbClr val="FFFF00"/>
                </a:solidFill>
                <a:latin typeface="Comic Sans MS" pitchFamily="66" charset="0"/>
              </a:rPr>
              <a:t>Estudo 08</a:t>
            </a:r>
          </a:p>
          <a:p>
            <a:pPr algn="ctr"/>
            <a:endParaRPr lang="pt-BR" altLang="pt-BR" sz="2800" b="1">
              <a:solidFill>
                <a:srgbClr val="FFFF00"/>
              </a:solidFill>
              <a:latin typeface="Comic Sans MS" pitchFamily="66" charset="0"/>
            </a:endParaRPr>
          </a:p>
          <a:p>
            <a:pPr algn="ctr"/>
            <a:r>
              <a:rPr lang="pt-BR" altLang="pt-BR" sz="2800" b="1">
                <a:solidFill>
                  <a:srgbClr val="FFFF00"/>
                </a:solidFill>
                <a:latin typeface="Comic Sans MS" pitchFamily="66" charset="0"/>
              </a:rPr>
              <a:t>“Deus veio a fim de que não pequeis”</a:t>
            </a:r>
          </a:p>
          <a:p>
            <a:pPr algn="ctr"/>
            <a:endParaRPr lang="pt-BR" altLang="pt-BR" sz="2800" b="1">
              <a:solidFill>
                <a:srgbClr val="FFFF00"/>
              </a:solidFill>
              <a:latin typeface="Comic Sans MS" pitchFamily="66" charset="0"/>
            </a:endParaRPr>
          </a:p>
          <a:p>
            <a:pPr algn="ctr"/>
            <a:r>
              <a:rPr lang="pt-BR" altLang="pt-BR" sz="2800" b="1">
                <a:solidFill>
                  <a:srgbClr val="FFFF00"/>
                </a:solidFill>
                <a:latin typeface="Comic Sans MS" pitchFamily="66" charset="0"/>
              </a:rPr>
              <a:t>Textos bíblicos – Êxodo:</a:t>
            </a:r>
          </a:p>
          <a:p>
            <a:pPr algn="ctr"/>
            <a:r>
              <a:rPr lang="pt-BR" altLang="pt-BR" sz="2400" b="1">
                <a:solidFill>
                  <a:srgbClr val="FFFF00"/>
                </a:solidFill>
                <a:latin typeface="Comic Sans MS" pitchFamily="66" charset="0"/>
              </a:rPr>
              <a:t>20.18 – 21-16</a:t>
            </a:r>
          </a:p>
          <a:p>
            <a:pPr algn="ctr"/>
            <a:r>
              <a:rPr lang="pt-BR" altLang="pt-BR" sz="2400" b="1">
                <a:solidFill>
                  <a:srgbClr val="FFFF00"/>
                </a:solidFill>
                <a:latin typeface="Comic Sans MS" pitchFamily="66" charset="0"/>
              </a:rPr>
              <a:t>21.17  22.15</a:t>
            </a:r>
          </a:p>
          <a:p>
            <a:pPr algn="ctr"/>
            <a:r>
              <a:rPr lang="pt-BR" altLang="pt-BR" sz="2400" b="1">
                <a:solidFill>
                  <a:srgbClr val="FFFF00"/>
                </a:solidFill>
                <a:latin typeface="Comic Sans MS" pitchFamily="66" charset="0"/>
              </a:rPr>
              <a:t>22.16 – 23.33</a:t>
            </a:r>
          </a:p>
          <a:p>
            <a:pPr algn="ctr"/>
            <a:r>
              <a:rPr lang="pt-BR" altLang="pt-BR" sz="2400" b="1">
                <a:solidFill>
                  <a:srgbClr val="FFFF00"/>
                </a:solidFill>
                <a:latin typeface="Comic Sans MS" pitchFamily="66" charset="0"/>
              </a:rPr>
              <a:t>25.1-40</a:t>
            </a:r>
          </a:p>
          <a:p>
            <a:pPr algn="ctr"/>
            <a:r>
              <a:rPr lang="pt-BR" altLang="pt-BR" sz="2400" b="1">
                <a:solidFill>
                  <a:srgbClr val="FFFF00"/>
                </a:solidFill>
                <a:latin typeface="Comic Sans MS" pitchFamily="66" charset="0"/>
              </a:rPr>
              <a:t>26.1-37</a:t>
            </a:r>
          </a:p>
          <a:p>
            <a:pPr algn="ctr"/>
            <a:r>
              <a:rPr lang="pt-BR" altLang="pt-BR" sz="2400" b="1">
                <a:solidFill>
                  <a:srgbClr val="FFFF00"/>
                </a:solidFill>
                <a:latin typeface="Comic Sans MS" pitchFamily="66" charset="0"/>
              </a:rPr>
              <a:t>27.1-21</a:t>
            </a:r>
          </a:p>
          <a:p>
            <a:pPr algn="ctr"/>
            <a:r>
              <a:rPr lang="pt-BR" altLang="pt-BR" sz="2400" b="1">
                <a:solidFill>
                  <a:srgbClr val="FFFF00"/>
                </a:solidFill>
                <a:latin typeface="Comic Sans MS" pitchFamily="66" charset="0"/>
              </a:rPr>
              <a:t>39.33-43</a:t>
            </a:r>
          </a:p>
        </p:txBody>
      </p:sp>
      <p:sp>
        <p:nvSpPr>
          <p:cNvPr id="9219"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pic>
        <p:nvPicPr>
          <p:cNvPr id="1056" name="Picture 32" descr="https://encrypted-tbn1.gstatic.com/images?q=tbn:ANd9GcSjYCP6jp46jr1H2Do2K0Jxlx3CHTjHm5ofP-4UZWR4XQ0D9XvKjA"/>
          <p:cNvPicPr>
            <a:picLocks noChangeAspect="1" noChangeArrowheads="1"/>
          </p:cNvPicPr>
          <p:nvPr/>
        </p:nvPicPr>
        <p:blipFill>
          <a:blip r:embed="rId2"/>
          <a:srcRect/>
          <a:stretch>
            <a:fillRect/>
          </a:stretch>
        </p:blipFill>
        <p:spPr bwMode="auto">
          <a:xfrm>
            <a:off x="4572000" y="521935"/>
            <a:ext cx="4329130" cy="5907461"/>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ângulo 1"/>
          <p:cNvSpPr>
            <a:spLocks noChangeArrowheads="1"/>
          </p:cNvSpPr>
          <p:nvPr/>
        </p:nvSpPr>
        <p:spPr bwMode="auto">
          <a:xfrm>
            <a:off x="5072063" y="214313"/>
            <a:ext cx="3929062" cy="6186487"/>
          </a:xfrm>
          <a:prstGeom prst="rect">
            <a:avLst/>
          </a:prstGeom>
          <a:noFill/>
          <a:ln w="9525">
            <a:noFill/>
            <a:miter lim="800000"/>
            <a:headEnd/>
            <a:tailEnd/>
          </a:ln>
        </p:spPr>
        <p:txBody>
          <a:bodyPr>
            <a:spAutoFit/>
          </a:bodyPr>
          <a:lstStyle/>
          <a:p>
            <a:pPr algn="ctr"/>
            <a:r>
              <a:rPr lang="pt-BR" altLang="pt-BR" sz="2400" b="1">
                <a:solidFill>
                  <a:srgbClr val="FFFF00"/>
                </a:solidFill>
                <a:latin typeface="Comic Sans MS" pitchFamily="66" charset="0"/>
              </a:rPr>
              <a:t>Texto áureo:</a:t>
            </a:r>
          </a:p>
          <a:p>
            <a:pPr algn="ctr"/>
            <a:endParaRPr lang="pt-BR" altLang="pt-BR" sz="2400" b="1">
              <a:solidFill>
                <a:srgbClr val="FFFF00"/>
              </a:solidFill>
              <a:latin typeface="Comic Sans MS" pitchFamily="66" charset="0"/>
            </a:endParaRPr>
          </a:p>
          <a:p>
            <a:pPr algn="ctr"/>
            <a:r>
              <a:rPr lang="pt-BR" altLang="pt-BR" sz="2400" b="1">
                <a:solidFill>
                  <a:srgbClr val="FFFF00"/>
                </a:solidFill>
                <a:latin typeface="Comic Sans MS" pitchFamily="66" charset="0"/>
              </a:rPr>
              <a:t>Foi uma visão como esta que causou medo e temor ao povo de Deus,</a:t>
            </a:r>
          </a:p>
          <a:p>
            <a:pPr algn="ctr"/>
            <a:r>
              <a:rPr lang="pt-BR" altLang="pt-BR" sz="2400" b="1">
                <a:solidFill>
                  <a:srgbClr val="FFFF00"/>
                </a:solidFill>
                <a:latin typeface="Comic Sans MS" pitchFamily="66" charset="0"/>
              </a:rPr>
              <a:t>e que deu origem ao</a:t>
            </a:r>
          </a:p>
          <a:p>
            <a:pPr algn="ctr"/>
            <a:r>
              <a:rPr lang="pt-BR" altLang="pt-BR" sz="2400" b="1">
                <a:solidFill>
                  <a:srgbClr val="FFFF00"/>
                </a:solidFill>
                <a:latin typeface="Comic Sans MS" pitchFamily="66" charset="0"/>
              </a:rPr>
              <a:t>versículo que foi escolhido como o texto áureo de nossa lição: </a:t>
            </a:r>
            <a:r>
              <a:rPr lang="pt-BR" altLang="pt-BR" b="1">
                <a:solidFill>
                  <a:srgbClr val="FFFF00"/>
                </a:solidFill>
                <a:latin typeface="Comic Sans MS" pitchFamily="66" charset="0"/>
              </a:rPr>
              <a:t>  </a:t>
            </a:r>
          </a:p>
          <a:p>
            <a:pPr algn="ctr"/>
            <a:endParaRPr lang="pt-BR" altLang="pt-BR" b="1">
              <a:solidFill>
                <a:srgbClr val="FFFF00"/>
              </a:solidFill>
              <a:latin typeface="Comic Sans MS" pitchFamily="66" charset="0"/>
            </a:endParaRPr>
          </a:p>
          <a:p>
            <a:pPr algn="ctr"/>
            <a:endParaRPr lang="pt-BR" altLang="pt-BR" b="1">
              <a:solidFill>
                <a:srgbClr val="FFFF00"/>
              </a:solidFill>
              <a:latin typeface="Comic Sans MS" pitchFamily="66" charset="0"/>
            </a:endParaRPr>
          </a:p>
          <a:p>
            <a:pPr algn="ctr"/>
            <a:r>
              <a:rPr lang="pt-BR" altLang="pt-BR" sz="2400" b="1" i="1">
                <a:latin typeface="Comic Sans MS" pitchFamily="66" charset="0"/>
              </a:rPr>
              <a:t>“Não temais, porque Deus veio para vos provar, e para que o seu temor esteja diante de vós, a fim de que não pequeis.”</a:t>
            </a:r>
          </a:p>
        </p:txBody>
      </p:sp>
      <p:sp>
        <p:nvSpPr>
          <p:cNvPr id="10243"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sp>
        <p:nvSpPr>
          <p:cNvPr id="10244" name="AutoShape 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0245" name="AutoShape 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0246" name="AutoShape 8"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0247" name="AutoShape 10"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0248" name="AutoShape 1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0249" name="AutoShape 1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0250" name="AutoShape 1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0251" name="AutoShape 18" descr="data:image/jpeg;base64,/9j/4AAQSkZJRgABAQAAAQABAAD/2wCEAAkGBxQTEhUUExMWFhQXGRoXFxYXGRwaGBgXGBcXFxgYFxgYHCggGholHRgYITEhJSkrLi4uFx8zODMsNygtLisBCgoKDg0OGxAQGy8kICQvLCwsLCwsLCwsLCwsLCwsLCwsLCwsLCwsLCwsLCwsLCwsLCwsLCwsLCwsLCwsLCwsLP/AABEIALQBFwMBIgACEQEDEQH/xAAbAAACAwEBAQAAAAAAAAAAAAAEBQIDBgABB//EAEAQAAEDAgQEBAQEBgEDAgcAAAECAxEAIQQSMUEFIlFhE3GBkQYyobEUQsHRFSNSYuHwcoKSsjPxJENTY6LS8v/EABkBAAMBAQEAAAAAAAAAAAAAAAECAwQABf/EADERAAICAQQBBAADBgcAAAAAAAABAhEDEiExQRMEIlFhFDJxI0KBobHwMzRDUpHR4f/aAAwDAQACEQMRAD8Aqa4fAuNetTGCTRmfrXrbBWY2rzZS3PainQMcEIsJFSZwAURA13HbX2psxw8WIVHYgn6f5p5guFCDoBYwOvWOtFO3RKTaVmX/AIUIkCx3qhfDhMAev6mvpIwKCmIn/wB5pZjMCgTbf/bU8ouJKM9Toww4amZi+9XpwqO3pT55lJEAE9BoB6RVLbGSQUjf/ZpPI0UeJPsXtYVI0GtELwkDSKbcCwGcKWqQ2npqT0qPEcIMwKbA95qjjLTqJLRq0ig4UGqVMJTajl4Y3vfYRt514OGk3NJVjP2gSUovFQUkRv8AWm6eHgRV6cICINFIVyM2WSdCr3P7134Ujr7n96duYIjQWqpTXaiKxUjCdz7mim2T39zRqWq9SmLgUUABLXc+5qKcP1J9zTBxgj1vVenSjYaAHMN3PuainBJ7+5pqn0rxTdGxRf8Aw9MafU15+ESNRR8GuIrtTFcQJOFSdv0qheASdBPrTMROlWluu1Mm4piocPT0qxPDE9BTbwal4QrvIwaELPwKRtPpVieGTsAKYpgVFWKSN/aiptnaEDJ4WjpQ/wCAT/SParH+J9KU4jiJ2plrBpiMhgkDUJqY8NPSs27j11QFrV612l9sCr4NUp1rqPaurOsYFUmVH0rq6l8jV9D5nD5qMw7YTqKGwyyOpnQDU0fA0JvrGlY5QPUjl2LWHxMACaYfxDJAypnpN6z6iUnWJ37VB7iMWBB2PSmx4Et7Izy6nVGvRxEAX1Ow9hSnH8QUFQTI7ChMOtS0g2gR9O4716+1mGtWcU1uxIyUXaQPisdOn7VBtRUKuPDCRMXqLDKkEhV+lL44jPNLo0fDcL4eH1+cBUdKX49iUW1EGadYcf8AwyCelp6bUBaLie1antHYyd2KsOq0HWi0CucwgmRHlVLzoTras+kprLlEVBT3SgxiB3NQLwO1NSOuQb+IFQU4g0MctTZbB3pXGI1y+CzxEj5RVanOwq8YXea78OKPtOuQKpVRW2DRSmxXqUjpSto5OQEmBqa9Lg2Bo7wprzwB2oa0c02BlXaoKUe1HBpPWoKKBvR1C6XyCJrvHA3q19Ob5aDc4cSqcwHUGinF8iOMui1zHAb/AFoRziadJotPDU7moK4M0aLcQqMgN18qHKT+/lQiVLJi8Dc1ogwlIgAQBSnGv9EjvQTO0fIM7hyU63oEtZbmr1vGJmgXXlKiaaMn8CuKXZNxJNEYcJA5iBQqHVSfK3nQTDSiTM9fen9zBshu/wASQnRU+VeUE3w0nS1dQ0sFmz8RCbCZOpqAItXhai/3od7HITvJ6JualUmzXUUg5GGQSJGYnvRb2EbSAMievrQvB37eIUEC+WdbbxtQ2K4mFq+VY2239arHE1uyGrfY0OGQAgAAAdKrxLoRBtffyqIcCUamI6UPPiN/MDBkEEHzo010InfZezigrQ3qTrk+fagkYMgyk3H+6CiXWiq+h+1FfaC4b8jtsk4dEkH6daTYpJ8JUajfpBp48iG0p6JHraSfrSsNkhSdoPvVVwL0LmcSYGYg/erPxKDsfXSo/hbRXgwwG496zsulZFaAfyzVamulqNbaBEgyOorvBNSew+wCnDmpeAaMLMamKHedSN5pNLfA/kSPEoV1q9tHW9D/AMQbGpy+dXN41s/KtJ9RTLHL4FeWJcpHaokEaChHuKoSYKqEZ+ImFfnyn+4RVFhk+ibyJB7pXtFCOB22nepI4qydHmz2zAH60Sl9MTmHuKZY3Hkm52xY40sm+k+XtQuL8Nsy4siBJuTaieIccbTKQebLIEakmAB51jOJ40rOUkqWDzmOWdkjr3PapvJ7lCO7NGP07cXPJaS/mzR8PxjbpIQ+U3sFCJH9s61bjsW2yr+Y6qRHLEqv1SLxWHcBTbrYjqSTl9ASTVjxzKJkmf2j9KpOLugQhFqzdjiDWTxCsBsmMxNpOk3t60biHkNoCysZbQRfN5RrXzZtsxBJuQNdDtROEeLaTBkAGOl9x0pI4pPkaSguGb3C4xDiSpCp6jQjzBqp9oKm1ZThmKLagqwEAxcZh+YfqK1iSCJSZBuD2qrwaWZXki+BZisCQLUEUdqfl8DUj3FVqKFalPuKrGNcknK+BHlOwNWMYe4NMlKaTbMK4JHpTbPgR6kz1tsdK6pp7V1HSga2DfheqifM1cw0kaRV54co6ODyionhrg2So+ZT+lQ/EwN3hnQWvFAJiRe3tVLbwKhp7/4ql3CkapNulx9KrRhAT8wB6G200Xn+ARwVyNl4ix9aBZaTN062PrUfwpj5jHUH7V4jBrnU+9B+oroK9OujwYVIMhJSeqTBt3o5nEOj8+Yb5gCfehDhHOpr04NcTel899B8P2bZl0LaSrsAfQQaAefCUqVsKlwVZ/CpSRzIJSe+4+hoXHJIaVlElfLcwB1NXi1VkJLoTrxc6k+lVuLHWaCOGdH3uP1qCmXdxP6V2uPwFxn8hCXykynMD2q48TdI5lgDyAPuKXjDrtfvXKw5VuabXHnSJol/uDF4xW7g9SDVS3lHvQZ4eN1Ge9/1qBwx2WKHmriIyxXzIKUhROn6D3MV2CwwLn8xYAAmxzegg2oH+YNFD1E0fgnlwRKfRIFh1t1pPPkk6qiix40t3YBjHElZhKiOsxbbY0K8wSZAKUzbNoO2a3vRj6VFXzEeSarWhX/1FDyAH2FZ5ZsyftZojD07jUkQQwgDM4nOP6UkBPbmIJJ7CoPlxKZQG2EmLJH8w9iYzRbtXOYUH/5iz5//AM1QnCAHU+gj9Km55J/nk2OvFD/DVfZQy4QvOEp8S5zrkwTuEiwPTWhQwpPNfUxaL9abjBp1lR/5SRXOADRA0i8k/Wmx6IO0hcmRz5Yrw+FKk3BMk39Otc21kN503H6UcpMi+nYfsKq/DJm5PsZqnkt3ROlVFLETcx22tvevMaEq+UjbNpB9P9miFMI7x5VS4wgbGqwm07JzjqVFZxRiOk3nY+lFYLixQIUSU7Dp5XoIsjZM+oH2qwNCNL9JFWlkUiEcTjwNP4ug7KA6kfsard4ugRlSZ3Ur/wDW9KlYcDRPpP7VX4B6CanpUu2WU5R4SDXOMHrby/8Aaq2uKpB3Hkbfegwwdx7VQpv+0U0YRXAJSnLkftccTuD5iupC22f6a6m0/Yn8D6i6VQSpIUJ+ZJhQI00+avGMYCCULkkyELB32kamleIxLiSmVrCLgpSSNhptPpRCsfhCAFKKDNgEKJBjcgQTroa8/ZbM2LU1aGn4nKMy2ynvqNYi1EsOMrEpUDeNL/4FZ5TawlLviKU0qyU5iArmJMg6aRpUsRjcKEqCklreUA5hrfNInyoOMVsh1KVb8Gm/hySTKRBGo6XJ/SvfwaEggptsSZuTbuKUcL4h4bBKF5/5kDOLxlkyM29t69d+JfDJKwo8s7ZQJP8Aig4u6tgtNWxphsC3lITsSDqYM3Em/WhXmSCEhkZEm1zIuIMCaN4XxZDosQlUq5ZGblyyf/yHvQXGsejC3QM+IcHIgydYhS/7RFp1oN6Vu+AOkrCeFY4c6VILeYhV9SYi4ImIi9Q4njkCOZII/qzfSARSZOOXhWip51TrqyVBKlEiTrCTZI8qTJ+JiI8VptV5kApM/wDSYn0pYerhk9tOic1oacufg1ygQm2VR6ykEDy7dKiBMgCd8xQQkdp0NIcNxVlYBIWkTJIyuC/X5T9KcpzOIltRKTEcxRFo0XEU60viQ6kpcImqJCeUr0CRc38tKkoAAApTm/KJuaB8ZxghRRmJ1VGcADWVjTympHjC16BHXcm/rGlPpl0zriwh3B6cvzekabmo/wANRIFp8vuYMVPM0nmV4hVaBbLPvURxBJahpEiSDA6g9Cb2NK5ST3Y2mNcFS+HAAKgRoAB+tTa4abmIv69xMUQw6hpsSkqOoBNgT2ig2MQHybKvp1kG9rdKMMlvZgli24IYnAwSQfY6edVfgVaHMk3gTr9aePNpaQcqZMiSTeRrFqV4NZdKFFUSJ5iJG4EHv2oubb2F00gFvBq3JteNbX1qtWFN+ZeboBNOOJ4jJDaRlEXyzN/0tpUsEsZc2aY63Ow3GsmKVyrdj6ehI5gVQee+kZutxYX2oVrhRUgkGIsolRiRYgXk607aS6VnxBlBI0TvedOl67E4DMolLZITyqvCrlCpSk+Z/wC2jaB7rM4jATCUqMk8ozESIgmOk3qbnDin5lx5qgzF4G81pVYEoiDCRqdDABN427dqAThXEqJCTJslREjU3kE/6aa4g9wl/BHLmzx0knTrBE1JfDXBfmjUH95pviUrCs6jIn806G0VVic6lAyAOknqQI7UVKItSFCsC5AgkCNbRPaRepOYFwRfaRpftpTDEKJXZYBFgDp6d5qnFrNlqXJFoER9ae10dT+BRicG4m6lEA3uBbtbQV4vDKFyYkWBG2kxtTOc5BmRoNI9ar8ZKzKgoECDItBp1PcXxit3AkRMC9p19R+9Vnh6pgwLjvc7U4C0qUSoGZt0OunSuQDKiUQoTcEwe8da7yA8YqRgCJvvblPsY0rqdMNrykpSMxi+s+9e13lO8I7xPDs0Rtt+tKMbwZAW14iyFFfInlJJMiSP6dRPetgRQT+DCnkLVFiCm15QlWUd7qUr/pTWS6ZrcCjFcMPgIZQrKSoif6QoKKiPIxQD/wALZ4zFRAABBWIVEXPt9TTjB4tbjTiikoKXCE9YSRe28yKoXjCoFKiZ2OYwdO+v0p4KVEsmlSpkuGfD+RCkkkkkkHUgSSAeusegqKvh0L1ykHz2q91KdZJPQk6+tAeILD3/AN96bS+bE1KqotWUYS6AHHlZsiLxKsoUonZPILbxQgR4MvPq8TELve/kANgOmwpOeMFh9xWUOEqUEhRMpSCQmD+lejiCXV86ocN4P2B0rzfU65yrottBaqt9fRRjHFOKKlXP0HYUK9hpTFNV4a3b/daK4bwvxDJsgampb46f/Bm0vLKlyJeE4AzOgGx0Pn2plxP4kyp8MWj5lD7+dH8fxaAnw2wARvpA6n9qwicKt0jJ8pUAVG43Mm+upFPjh+Ibb47/APPr+ppl+yWiP8X/AH2X/wAbcaX4jaigtlCss2IWcv8AMTvI1B2r6twXiSMS0Fo5TotE3QqBKT2Ox3Br49geGqyO5hmU5lgmOaCb69qacI8VhaVIOZAQC4k2tJOQb22Oxr1PHFR0p8f9WRhkTfG3X9D6Vi+GN5VFWYJAJME6R0oXg2BZJX4ecBtUfPYkAzYdLiq8JxRSgHEKzoIA5hOkyk7gjcUQxxNIBJbTN7pAFpMCleNj60E47DnMhIaCm55jExcd50J9qrwuGa/M0lK8ygBBmEkwZPUQfWiEcRbMcxE/1fvRBUDGh3kXip6WilplSmh4fME2m0SI2A+lLGuKITnCWkBaSUg2mciSSLbZxpTBT+flyhSRqdtdNbGlT3Am82ZtSkE5pBhQObLJveeUb0dceBHjkdhOKKTYjMBsTJA7GKZeMwoqSHEpJuZsTsZzWvH0pC5wR4AlLyM22ZJj1ihcJgsQgqL6c8pSmUXHKVSYmb5q5yj0clNR3G+MxKSIDrcAyBmEiJGo1ohrEKKBz3Gm+YKBG0XHWso4ytOqFAkwJ1UbmBrNgavc4kthGZI8JSU8xgSSpRyzmGsKTTKN7CRbs1SSQP5pcKVWywmANLxe9ZlnjqEKUlKVkSRl2FzoCbUR/FcRotQnQHKAZv260MnBJcUSopTYqJyxMX0Fpiu0p8lJxlVoPfwyXAmStQJCglNjCtBBMQAZmpcTwCkp5QcpPKjU5UwbnaveG4vDylLmZSkpEZkgpgkxOXX5d+lW49Tblyog3iAYv2pHja2OWSMtxUzw8BWdXNJmBtvzUO1hFrUVKypTJJKiBbtvb9KPwyQlwZZPkDPsO9MGOGqBU4tKAYtmTKjfz5R50dTW1HNLpmfKMhGXzGb+k7x+1Xs4M3WXDJE5Rp62iKt4wtcgqaERE8wGvWdaq4Vic6lJVukARtB86aMvkVya2QOlRJy5ZBiBfaZPnpUkuKROa+WQNJjTm96dtNgWJTMTCUwYmNZpdxPDIzKhYSo6ggn3FPzVBulbAmMUDKUcs6frpXUw4Y0hMkZSoC6oIsTsTpXUVjX7xPVe6Zo160nxzC1Y3ClKjlSFlaZgWEptvN7dBR3GcUWmnXEpkoSSB+p6xrHalDjziMSlZmSyXC3NgUtqkWtEgX71nW7NLelDfEOFtqFmVyZ6XVmIHYUvU4FC3t0/xSJjjCnHwgyorzKWqBolByHXTQbetMCkzV8TM+XkIczARJi8EajynbtSnHpcR+eUmDmExJ2I2PY67UbwvHeKkqiLqSB2BiaLWiAqOkEdRuCKtRBmTcbk3HNJkjXrcGh3m4Soakn6TYdjWjxXCQr/ANIAKj5FKi//ANsn/wAVHyoNfCnkpKyhUTBI1Ttcdf3qGTDGW/Y8Mko/oL8PinWiEp506kKuItYHb0p+/wDFTZSUICkEa5oiYuSoW94pQrDxpbr+37xvQHEWIbVA11OxvceVYcvp23Uv5GnHOL2i6YcjBLxBlQKGNSTZTh7DXL50QjKhWRNpJVA7IKALdAqqzxVaFAKBIIBv8wEbTaoOgKfaUBAWExsSDmkX8hWlwWNJL7/oTi9Wy6EqsWr+YtGjamso65Soq9/2py7is0kAgLaX9gf0NL0YT+U5lIutAvpmlQAttV2EYCnICuUNlsbAwFJm+5o725L+/agNJe0NwOOUy4sp5kknxEWAP9yDssX1saerxCcszAIkTuDcfSKuxXwk2sOFClIUc8D5kkG6Y30PU0xa+H0FtKCTyoQEq/MSBBzflOg261WEq54HyJySa57+xWCeUjS8G0adRXqUEOJUVKgagHWT0qxfw44CS2qSP+g6TY/Kr6UPDqLLBB0hYifJSbH60/PBDdcoPxWNW3C0mUk80gEdRbWjsPxQGc431H7GkHEneZCDIgCdxe5kgUUi4OUyCTcUrinLgaM2lyPmsW2uQFCQYvbahOOYcqYcSi6im0EXnr2NLWxAPmai26QuxI5dvM1N4lSaHWZ9ix/AyGQCpGIaacQNcwUuQlTYPKYSV6XvWgwwZxLfMknLykL5VgjrOvWvHOIr5Zg8247HpRLfEQfmSZ66/wCa6UJMMckXyBK4Kg/K6sdiZ9tKG/ghSDlWSrbMLHzgyPO9OUPoVoQLkRpoYm/lXjiO/lUXKcdymmEjJqwbrbrq3EEhYQkZBISEBXvdRO1TGOSBBme9vvWlVMan7iqUt3uAfO9MvUPsT8MrtCpGLBaWoyEpgmNwNfv9KB4NxrxEkJdMrzqAClEIRMJF7A054jg0OApcQCCIkGDB1g60qw/CEoUC0oiE5AIBASLwLimjmi07C8ck1RQ5jXFHmWojzUfppUuGsFLvikHJmgGR/REe5O3rUHuFLJuuOwn/ABRLeALYkAqtcSB5GJvvSqXdjN3tQzZ4lh0umc4WUp+YBQCZMZQnv1BqPEsdhlHmWSdiEnfrasy2s/iHVOpyJVlSgm8BM3t5n3qpWKS4nPBHOUpB3SlREkyIkQYjeqt92BQjJ0xy3iW0r5MyhpER30NdSZvGJSeVV+sGurm1LeSti+JR2i6Ru/iB1QZWEiVLIbHbOQmT6GlPxNjVtOFTcEhohUgEZCsAmJvt71oiQdtDN+oNjQXEMElxC5SCVIKPQ3jykCpWkyk4trYyXCyAS+oFXIJv+UAEgdJgUVwrFqcbStQgkq+iiBrR/CMFlL2ZBs2kQf7kAke4pfw/D/ykFI5bgeY1+9WTV7GZp6dwllgJTCdASe9ySfvRrKjpud+v+aV4t4NAKIJvYDXvXYviYbVlyKkoWsEg3y3HLrE6m0VRSJtPkdKaBzaf7NX4fHLRlC5UkRBBhSYBi+47GkHw7xBbjOZw3K1QrtNgewkgdhTgiT/vSqKpIDuLCcXwhp7MpohJInMNJOoWj8p7isxxDArbOVQyzofyq8jvT5pam1FSDBtPl0I3FNsLjm3wUOBMqmxHKodp39jSuLQdpfqfPHkZgcwk7/46VwBGSSZQAEk7RpbSb1qOL/DBAzM8w/pNyP8Aidx2NZtbR0No1EQaG0hKlAGCbFI7WFtNPW+tEMCBGWBJiSJjuRXnhdJPpeiG2Vb2puqE3uxlwbFOps0uIBUUqIywNbEjrtWg4VxxKjlUAkmwKTKZ6dqxmNwviJKdj1AMdxIorDjKkJgQABprFusD0FTZaM6WzPohABMkA2Jk6dCemhqt9uAdPUSOtx0rEY3iK/5yECQpppCisAKDY8MFQtzGXFATpNMWOPKDQRmTKABnc/MBAGYg3J62pcmPSrKY8ut0GfwtLq3FHMlQIuLA22SbRHlS9/gS0qzJg9wShXtMfWl+A+J3mlqCwwpKlE8ql+QiEkT71r8FiEuoCwIB2PapxnJK2VlCDdGbczItJnWFj9YqJdgypJiNRfc+v0rUPoBEWj3pbiuFJPynKeqbe4NvtR8pN4/gVBxK8uVQPNsex2olCY/zS/F8IWCSUhfQpsr/AH1qpOLcRykmejiSD5A2P3qkMiJuDSGKf1P3NWZsqkEGDJuPI0sw/E0iy7XNxcXJPnvR4dSsoykH5tDO1FflDfuDPxZmDBPlf3FcjEAp5gZkiRfQkCq2xzSapb3/AOSv/I0koRb3Q8ZyQQpsRMg2JjTTzodbRiYsbgjoRVpFj5H7VW0ogCCRYXFQl6dN7MsvUbboocSPOpIRFwT/AL+lFgzqAe8QfpVK2wVkSQIFtbyqenapywTX2UWSDBwZnSkbXCS2EpCELCCo3kFUlREnqM0elaJzDmITlV9D7WodWHWCZmwJAg7dJpLlHlDUnwxe20iYVhgk9bLHqbEe1dVXAn1uF5R0ziBslRSCtIE2Glu9dTyyUxPGjbrTrffeq0m8V6pUz1qh9Sw2so+cIUU/8gCR9ad8jHmKxQbylUcxAAmDffmi3WqVYRKUeGBCJJFyYkzb1r55xZpxxjBuLUTnStKEKmQEuJ1JPNMjXSBWq+HcfkQtWIUczrqylB+YBKOc3/LKYG0xFUni0JU75M8MuttNUWuoE5F7EKHeDINU4jDoWokm5bU3I1yqgmP93q17iKHsM68hMqaUoAAnQE5SokWlIzEbUFgsSXG0EghREx0n9OlVi29nyTlGkn10TwqUtIS2DMa9yTMxRuFfKT1T9R5du1CRHevUKjS1Ovokx23BTMze3eBUXBYeVLcO+UmdjqB9x3pqFhSQR0qsWIy3B8QLYCFcyYsdxN/WmrSWnRmyoVPUAkecikjqbT2FvQVShSmiCgxYfbQ0rxKe62YyyuK3NKeEskQWkf8AaKpc4ExEBAHvUMDxcLVlVCVbDrYaTv2piFiszUovcvFRluhC7wBIOntSviDDLITnVGZaUwTstWWQNSBvFP1pcOOCsw8IMEZSJOYrEwdRYA1lfj7DfzELGigQLWBRe3nenjd0JOKSbQUMOp3M7hlA2OHUlQTmCWzAg3soAG94ikWNwy0pUHBlhMR05hvTL4a4w1g8KVLzlx4uOWSTZs5OUaCL0S1hluqxTrhyJSpBhQhP/pBS1D6dpBppXw+hYpLjlmWwrkEAJzdTvPVNfQPhYgYZIm4KrGxuZE0m4dh1utpWlPKoWgabXI70fhsE6m4yj/kSZHQgCpzaapFoarHZ7W8jQ5I6j1ivY8vevXFeXvUUirVA7gkWB9DahnG5EKEjvcUcWye86b37VB4ZRKilI/uIT96OgBnsXwVK/l5fI29jS1/gzidDJG4MH2NaTE45oJJzpVAJ5JVMdIt9aoXxBGbKApSoJEwJjUC5k9oorXwjnCLXAhw+PfaMKJI6LE6dDr9aY4PjaNFoUJJum4uSbjUa1Ri+MEolKGxKVEZ5XcAHaBorXtXrmOCCUQhsi0hIjP8A3ZgYB7davBO6kScNriOEuoUFFKwYBnqJsJHnarvBCBzKAtuQPvWMx+OK0wZElux2IXzD15SPKnIYBNgBT6PcJLZDZzHtJjmCpMHLeLTPTp71QrHokkIUZgXgaT3PWlj+GECNAb+s1INEC00dKE1sKXjzmUAlO0AyYsekTtVRxrkRIykgQkCDJHWqVsnOR2Tf0q15IGUDZSR65hNGUVpDGTtA5w6sOV5G86FLKzCjmlXbLpXUzUvmN5E11eL5F2j03B9BWO4ghowoypRhKR8yjP5Qf9sasxeMDba1n8qSf0H1iknFMEXH2XQuPC5wkgfzFBxISL30U5Eb03xyUrCmlGQoXAMGJ18ra1rr5F/Qz/FcWks4PMkKUn+aNogiNNj07VmeNNuOYhvlIChyqEkFIBKlDt83tW5xHDQ4+yuORAIUnsLpA7Xg0n+JcalL5gAZGg0k/wBIXBVHeDHrTq20hI/s9Trqj34UxyG8I4BOZRlWhurKhtMEixgybAU3fwwebC0SHEchBGW6OVSSmbaW9Kw3G8KptxpUEZ0II2klUEd45f8AurQfC2MDGGdddsFOBCBupUEkCd5V9KdPmf2T0adMPlFzKz7ag7edSGKRmKcwkRbMNTNgJmRE6aGmfFsFlJWn/qHlv+9YbjE/iApqM6UqXe4s2ZPfy3IFVjJS4IvHVpmmzGdLdRV7TpTcHzHXzpLwB1asO2pZOYyZOpBUcs9LUwSrf7UzdOicY2rHjOKCx5ajpU1jMI3/AMVng9BkGDTDA8QzcpsrpsR1H7VSMhJQoKWxIJPWPpU2uMONZQqVomDusCDoZv5GvW1yMvc/4qKmxIT/ALvVLUlTVk94u4h+KxBeSlzDuDMmYPUGxSZ0PY/tQPxTgy4PETcpHMkmAUgG4vrc+dLDmbJcaMHUg6KAtChv56jajU8QV4aCpAOZOa8kXvEAja29Z54JRpx4NEM8JJqS3A+CcRJbKEtghKSgR/Qq5AJPW9HOqfczJUkBLiChSdc5IVzgA2IsTQLeNKZyFDYN4SgC/tVQe8RxOZ1SiAowT26V3ile7O80OrHXAmyxh0tOKIySAVwgkElWhOtyPSizxJoWzT/xBV/isrisWhBiL66/Woox4gnp96PgT5O/Ey6NH/HheG9CYkgSJtMTeh18cWbJCB6E/wDkY+lLEiW839xnyqCgB8tOscV0TeST7GPjOvKS2XVAnOUkGACEEgnLFtvWk+JlolLqIJi5iCIiyvzJMCbyDB60y4JJxDU/32/6DT7ENBYKSLdCAQfes85aZ7GvCtUEmfPnMQpRQCDaUSRqF6STvNaz4j4IorzsnKqbpNhO5SbwTuKG+ImAhLDYSlCVPIUQkATkUmNO5FaTjmMQ0244rKcgJAJiVapSSBaaVzc3a2KOKj9owXE+FONt+I4UJBWkBCSSVKXYm45ddtZrRcT4aHNRBFsw+ygbGs98Q/EKH3ENoJLeZtSZABCrSD1kke1bHHJufXU271Obct2+B1UeuTGcX4elpbSUElUpUqdIzpAAHnT42FKOMZi6l6JbARzEgA6HlvzdbVa/8QtD5EqVHWEj9TWnE242Zs+mMqGUQg9yP1r1A6zWexXxCtX9KfISfcmKBxPEHSJWpYCpI/KCAYJEdDaqGfUgz4i+Ig2l0pGV1t0IyrghxIBJKYO4BE7GKNTxpo5VAkzlXAE63vXzHjbhK1mDY39dPcCtEyQEI1skD6dNqpKK0iampG+w2IQ5zNqCh21HmNRXVhGiQqUqKT/UCQfpXV5cvQO9mbo+uVbo+gcEYMqcd+YHIgbJSDqO5696y7HxGS6p5WXkQYSRdQUtRS2kgSB8p9DWtJtbWvnXGsPldcKSkhSiQlP5Up67ayLVTllrUIS+ej6VhsTnQlQjmSDPn50o4rjGUuqbSgKfcUyglYCkoCiJIGubL+lGcAI8FvYBN57G58qyjLxe4iFN3SXfEk/0Ii/p+oqVtPYvGCmvcN/ixaVOJSpIMJkSTqVWIA00mr8Fw9pWGYGv83ON5Vmun1A+lC/Ebai8SATKQZAmEiEmelz9aMxWFWhvDAXyrSFj+4mQqe0kUy/KkR31t/A9xWLKUOLy5soKso3jasbgMMp5pD6mxmWpaZFpGeE6WgiAD2rYqQVBQ0zAj3EVneMcSLeDb8IZPELkaSlPMSBsIUqJo45aXY8sev2rkH8dAE+InIOXMDmSVToCNTJqxZjW1Y3GYpYQ02ApLYR1IzkKMHvFvWa03DlEtNyZORMzqbd61yj7VL5POT97g+gnxPKq3FzfQ621BFehsjt9atUnepqRRxB3+PlDjaVGIUC6QBdJEC3Xc9anwL4m8d5wZSE3Lc6hKUgEG1ybqnvFI8Xh82MSDdJKSQdMoFwev+aj8Muhtbxy5SCchNojPbysPatWNrQ2zNOL1JI1xxCVthaFApm/Wdwdwe1MsI3LTf8Aw+4FY74JaUWXEnUqzGeuUVs8O/ytjTkH2FBz1JB8WhtFD3D0kyRVCeGJC0kAfm+1GLf71Nh0SNN6XUwuCE+MwQ0KdNCNb9eoqbeGSSI1Apk6mSelLMTiWkm7iQexk+woqQPGTUrK32zH2oVAzGw86znxR8QSPBamCDmJka3EReKcDixMFKEpsOp+9HUcoDBvGJwzyXXCQhKVHvJGUAeZIofh3x6l59DShlCnVDNAgIICW0zPzZjJNI/inGKcw/NcJIVoBEHsO9KvgTL+KZKgCMx10ByqgnyMVLJGLTmUxSlrUFxyfS/iTBLcUy5mQlLUlRWqLlSCAOpISRWP4s09iFcQWtS/CCm3EAfISSEpAO+Vuxi0zX0BaEuJKFiQbH/HesnxPAuYcqGUuMrEKM6gGRI2IO9TxMtnT4fBkuEtqW+kBAJCs6UquCEpUT62MdwK+gM/EQ5kPAT4aiFbLVEBsW+czWTwIDbiXEI5kmU30iQPoabcUwyMWz4gltQUnxEzYdVDtXShSYVlWRr9CvgOD8fBIS7yuNrcQjWQhJBSMp1SAQJ7Cl+MwKm/mSR3ix8jRvC8UrCuLzQ4haQJzAkZYylJGxvY9KfpxgcSFJuDsfqD3oLJLHythZYYZPyvcwi2zr99KhjcYVOISPkSgIgdxKzOt1XrQcfebjIGxmF8wtHYxWZxGH5woSIifK+kdjWhS1JMzqKhqjdk/DG9+veKk4RQS8UsEwi3rUErcWQAi5/3zq3HJnu9g0q6a11XscGeOoCfOvaRzh8jrDkfRtOKYhSGVqTZQFj0k/5rGvCdekff9q6urFA35TaeHlYKQTHhEa/2TrSf4UwaQ6pQmQgxfqpINdXVPplrdpGrA/b0qQNdXUiKMsKjCr/lP2NYDG82FYJJ/wDUdT6Q2fvXV1PHg6D/AG0f4gXH24YwlzdDx8v5gsO1PuHMjInskR7V5XVs/wBOJ5+T/MTGBEC1eETXV1Q7K9CviLYCpGtA6jzEH1sa6uqseCbGHwkcpKRormPWZy+0CnGJMBAGmUV7XVSJJuwHDkwoyTB3pTieNPZilKsg6pF99zNeV1HsFlDkqJzKUr/kon/FQ8IDQV7XUgyE2JaCnRO6ot0AitE19rV5XUHwjuwhLIIgiQdQdKsDKUghIAHYCurq6PIsth7hcUohJO4ovFOkpJMV1dWLtnq/uoxb6pWqwAmwGg8qP4GYWqDqm/vXV1bJ/kZ52H/FFnEmAhxSRMT/ALpRHBXyFwNCDI7gSD511dR5juItsu3yBpGa51Mk+9WMshRg9Nq6urm6idFXLcnwZhJcKSARlJv2NaRrDpTokCurqy55Ozd6aK0WeO11dXVmNcT/2Q==">
            <a:hlinkClick r:id="rId3"/>
          </p:cNvPr>
          <p:cNvSpPr>
            <a:spLocks noChangeAspect="1" noChangeArrowheads="1"/>
          </p:cNvSpPr>
          <p:nvPr/>
        </p:nvSpPr>
        <p:spPr bwMode="auto">
          <a:xfrm>
            <a:off x="0" y="-822325"/>
            <a:ext cx="2657475" cy="1714500"/>
          </a:xfrm>
          <a:prstGeom prst="rect">
            <a:avLst/>
          </a:prstGeom>
          <a:noFill/>
          <a:ln w="9525">
            <a:noFill/>
            <a:miter lim="800000"/>
            <a:headEnd/>
            <a:tailEnd/>
          </a:ln>
        </p:spPr>
        <p:txBody>
          <a:bodyPr/>
          <a:lstStyle/>
          <a:p>
            <a:endParaRPr lang="pt-BR"/>
          </a:p>
        </p:txBody>
      </p:sp>
      <p:pic>
        <p:nvPicPr>
          <p:cNvPr id="1058" name="Picture 34" descr="https://setimodia.files.wordpress.com/2012/06/rh-lawfromsinai.jpg">
            <a:hlinkClick r:id="rId4"/>
          </p:cNvPr>
          <p:cNvPicPr>
            <a:picLocks noChangeAspect="1" noChangeArrowheads="1"/>
          </p:cNvPicPr>
          <p:nvPr/>
        </p:nvPicPr>
        <p:blipFill>
          <a:blip r:embed="rId5"/>
          <a:srcRect/>
          <a:stretch>
            <a:fillRect/>
          </a:stretch>
        </p:blipFill>
        <p:spPr bwMode="auto">
          <a:xfrm>
            <a:off x="285719" y="428604"/>
            <a:ext cx="4719349" cy="6072230"/>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CaixaDeTexto 3"/>
          <p:cNvSpPr txBox="1">
            <a:spLocks noChangeArrowheads="1"/>
          </p:cNvSpPr>
          <p:nvPr/>
        </p:nvSpPr>
        <p:spPr bwMode="auto">
          <a:xfrm>
            <a:off x="142875" y="273050"/>
            <a:ext cx="8858250" cy="6740307"/>
          </a:xfrm>
          <a:prstGeom prst="rect">
            <a:avLst/>
          </a:prstGeom>
          <a:noFill/>
          <a:ln w="9525">
            <a:noFill/>
            <a:miter lim="800000"/>
            <a:headEnd/>
            <a:tailEnd/>
          </a:ln>
        </p:spPr>
        <p:txBody>
          <a:bodyPr>
            <a:spAutoFit/>
          </a:bodyPr>
          <a:lstStyle/>
          <a:p>
            <a:pPr algn="ctr"/>
            <a:r>
              <a:rPr lang="pt-BR" altLang="pt-BR" sz="2400" b="1" dirty="0">
                <a:solidFill>
                  <a:srgbClr val="FFFF00"/>
                </a:solidFill>
                <a:latin typeface="Comic Sans MS" pitchFamily="66" charset="0"/>
              </a:rPr>
              <a:t>Os textos bíblicos indicados se dividem em </a:t>
            </a:r>
            <a:r>
              <a:rPr lang="pt-BR" altLang="pt-BR" sz="2400" b="1" dirty="0" smtClean="0">
                <a:solidFill>
                  <a:srgbClr val="FFFF00"/>
                </a:solidFill>
                <a:latin typeface="Comic Sans MS" pitchFamily="66" charset="0"/>
              </a:rPr>
              <a:t>seis </a:t>
            </a:r>
            <a:r>
              <a:rPr lang="pt-BR" altLang="pt-BR" sz="2400" b="1" dirty="0">
                <a:solidFill>
                  <a:srgbClr val="FFFF00"/>
                </a:solidFill>
                <a:latin typeface="Comic Sans MS" pitchFamily="66" charset="0"/>
              </a:rPr>
              <a:t>blocos, três relativos às leis complementares e </a:t>
            </a:r>
            <a:r>
              <a:rPr lang="pt-BR" altLang="pt-BR" sz="2400" b="1" dirty="0" smtClean="0">
                <a:solidFill>
                  <a:srgbClr val="FFFF00"/>
                </a:solidFill>
                <a:latin typeface="Comic Sans MS" pitchFamily="66" charset="0"/>
              </a:rPr>
              <a:t>três </a:t>
            </a:r>
            <a:r>
              <a:rPr lang="pt-BR" altLang="pt-BR" sz="2400" b="1" dirty="0">
                <a:solidFill>
                  <a:srgbClr val="FFFF00"/>
                </a:solidFill>
                <a:latin typeface="Comic Sans MS" pitchFamily="66" charset="0"/>
              </a:rPr>
              <a:t>relativos à construção do </a:t>
            </a:r>
            <a:r>
              <a:rPr lang="pt-BR" altLang="pt-BR" sz="2400" b="1" dirty="0" err="1">
                <a:solidFill>
                  <a:srgbClr val="FFFF00"/>
                </a:solidFill>
                <a:latin typeface="Comic Sans MS" pitchFamily="66" charset="0"/>
              </a:rPr>
              <a:t>tabernáculo</a:t>
            </a:r>
            <a:r>
              <a:rPr lang="pt-BR" altLang="pt-BR" sz="2400" b="1" dirty="0">
                <a:solidFill>
                  <a:srgbClr val="FFFF00"/>
                </a:solidFill>
                <a:latin typeface="Comic Sans MS" pitchFamily="66" charset="0"/>
              </a:rPr>
              <a:t>:</a:t>
            </a:r>
          </a:p>
          <a:p>
            <a:pPr algn="ctr"/>
            <a:endParaRPr lang="pt-BR" altLang="pt-BR" sz="2400" b="1" dirty="0">
              <a:solidFill>
                <a:srgbClr val="FFFF00"/>
              </a:solidFill>
              <a:latin typeface="Comic Sans MS" pitchFamily="66" charset="0"/>
            </a:endParaRPr>
          </a:p>
          <a:p>
            <a:pPr algn="ctr"/>
            <a:endParaRPr lang="pt-BR" altLang="pt-BR" sz="2400" b="1" dirty="0">
              <a:solidFill>
                <a:srgbClr val="FFFF00"/>
              </a:solidFill>
              <a:latin typeface="Comic Sans MS" pitchFamily="66" charset="0"/>
            </a:endParaRPr>
          </a:p>
          <a:p>
            <a:pPr algn="ctr"/>
            <a:endParaRPr lang="pt-BR" altLang="pt-BR" sz="2400" b="1" dirty="0">
              <a:solidFill>
                <a:srgbClr val="FFFF00"/>
              </a:solidFill>
              <a:latin typeface="Comic Sans MS" pitchFamily="66" charset="0"/>
            </a:endParaRPr>
          </a:p>
          <a:p>
            <a:pPr algn="ctr"/>
            <a:endParaRPr lang="pt-BR" altLang="pt-BR" sz="2400" b="1" dirty="0">
              <a:solidFill>
                <a:srgbClr val="FFFF00"/>
              </a:solidFill>
              <a:latin typeface="Comic Sans MS" pitchFamily="66" charset="0"/>
            </a:endParaRPr>
          </a:p>
          <a:p>
            <a:pPr algn="ctr"/>
            <a:endParaRPr lang="pt-BR" altLang="pt-BR" sz="2400" b="1" dirty="0">
              <a:solidFill>
                <a:srgbClr val="FFFF00"/>
              </a:solidFill>
              <a:latin typeface="Comic Sans MS" pitchFamily="66" charset="0"/>
            </a:endParaRPr>
          </a:p>
          <a:p>
            <a:pPr algn="ctr"/>
            <a:r>
              <a:rPr lang="pt-BR" altLang="pt-BR" sz="2400" b="1" dirty="0" smtClean="0">
                <a:solidFill>
                  <a:srgbClr val="FFFF00"/>
                </a:solidFill>
                <a:latin typeface="Comic Sans MS" pitchFamily="66" charset="0"/>
              </a:rPr>
              <a:t>Textos </a:t>
            </a:r>
            <a:r>
              <a:rPr lang="pt-BR" altLang="pt-BR" sz="2400" b="1" dirty="0">
                <a:solidFill>
                  <a:srgbClr val="FFFF00"/>
                </a:solidFill>
                <a:latin typeface="Comic Sans MS" pitchFamily="66" charset="0"/>
              </a:rPr>
              <a:t>bíblicos: </a:t>
            </a:r>
          </a:p>
          <a:p>
            <a:pPr algn="ctr"/>
            <a:r>
              <a:rPr lang="pt-BR" altLang="pt-BR" sz="2400" b="1" dirty="0" smtClean="0">
                <a:solidFill>
                  <a:srgbClr val="FFFF00"/>
                </a:solidFill>
                <a:latin typeface="Comic Sans MS" pitchFamily="66" charset="0"/>
              </a:rPr>
              <a:t>20.18–26 – </a:t>
            </a:r>
            <a:r>
              <a:rPr lang="pt-BR" altLang="pt-BR" sz="2400" b="1" dirty="0">
                <a:solidFill>
                  <a:srgbClr val="FFFF00"/>
                </a:solidFill>
                <a:latin typeface="Comic Sans MS" pitchFamily="66" charset="0"/>
              </a:rPr>
              <a:t>A dádiva das leis complementares</a:t>
            </a:r>
          </a:p>
          <a:p>
            <a:pPr algn="ctr"/>
            <a:r>
              <a:rPr lang="pt-BR" altLang="pt-BR" sz="2400" b="1" dirty="0" smtClean="0">
                <a:solidFill>
                  <a:srgbClr val="FFFF00"/>
                </a:solidFill>
                <a:latin typeface="Comic Sans MS" pitchFamily="66" charset="0"/>
              </a:rPr>
              <a:t>21.1-36 </a:t>
            </a:r>
            <a:r>
              <a:rPr lang="pt-BR" altLang="pt-BR" sz="2400" b="1" dirty="0">
                <a:solidFill>
                  <a:srgbClr val="FFFF00"/>
                </a:solidFill>
                <a:latin typeface="Comic Sans MS" pitchFamily="66" charset="0"/>
              </a:rPr>
              <a:t>– As pequenas leis da convivência</a:t>
            </a:r>
          </a:p>
          <a:p>
            <a:pPr algn="ctr"/>
            <a:r>
              <a:rPr lang="pt-BR" altLang="pt-BR" sz="2400" b="1" dirty="0" smtClean="0">
                <a:solidFill>
                  <a:srgbClr val="FFFF00"/>
                </a:solidFill>
                <a:latin typeface="Comic Sans MS" pitchFamily="66" charset="0"/>
              </a:rPr>
              <a:t>22.1-31 </a:t>
            </a:r>
            <a:r>
              <a:rPr lang="pt-BR" altLang="pt-BR" sz="2400" b="1" dirty="0">
                <a:solidFill>
                  <a:srgbClr val="FFFF00"/>
                </a:solidFill>
                <a:latin typeface="Comic Sans MS" pitchFamily="66" charset="0"/>
              </a:rPr>
              <a:t>– A obediência devida às </a:t>
            </a:r>
            <a:r>
              <a:rPr lang="pt-BR" altLang="pt-BR" sz="2400" b="1" dirty="0" smtClean="0">
                <a:solidFill>
                  <a:srgbClr val="FFFF00"/>
                </a:solidFill>
                <a:latin typeface="Comic Sans MS" pitchFamily="66" charset="0"/>
              </a:rPr>
              <a:t>leis</a:t>
            </a:r>
          </a:p>
          <a:p>
            <a:pPr algn="ctr"/>
            <a:r>
              <a:rPr lang="pt-BR" altLang="pt-BR" sz="2400" b="1" dirty="0" smtClean="0">
                <a:solidFill>
                  <a:srgbClr val="FFFF00"/>
                </a:solidFill>
                <a:latin typeface="Comic Sans MS" pitchFamily="66" charset="0"/>
              </a:rPr>
              <a:t>23.1-33 – As festas e a chegada a Canaã.</a:t>
            </a:r>
          </a:p>
          <a:p>
            <a:pPr algn="ctr"/>
            <a:r>
              <a:rPr lang="pt-BR" altLang="pt-BR" sz="2400" b="1" dirty="0">
                <a:solidFill>
                  <a:srgbClr val="FFFF00"/>
                </a:solidFill>
                <a:latin typeface="Comic Sans MS" pitchFamily="66" charset="0"/>
              </a:rPr>
              <a:t>q</a:t>
            </a:r>
            <a:r>
              <a:rPr lang="pt-BR" altLang="pt-BR" sz="2400" b="1" dirty="0" smtClean="0">
                <a:solidFill>
                  <a:srgbClr val="FFFF00"/>
                </a:solidFill>
                <a:latin typeface="Comic Sans MS" pitchFamily="66" charset="0"/>
              </a:rPr>
              <a:t>ue vamos sintetizar em um comentário apenas.</a:t>
            </a:r>
            <a:endParaRPr lang="pt-BR" altLang="pt-BR" sz="2400" b="1" dirty="0">
              <a:solidFill>
                <a:srgbClr val="FFFF00"/>
              </a:solidFill>
              <a:latin typeface="Comic Sans MS" pitchFamily="66" charset="0"/>
            </a:endParaRPr>
          </a:p>
          <a:p>
            <a:pPr algn="ctr"/>
            <a:r>
              <a:rPr lang="pt-BR" altLang="pt-BR" sz="2400" b="1" dirty="0">
                <a:solidFill>
                  <a:srgbClr val="FFFF00"/>
                </a:solidFill>
                <a:latin typeface="Comic Sans MS" pitchFamily="66" charset="0"/>
              </a:rPr>
              <a:t>25.1-40 – A construção do </a:t>
            </a:r>
            <a:r>
              <a:rPr lang="pt-BR" altLang="pt-BR" sz="2400" b="1" dirty="0" err="1" smtClean="0">
                <a:solidFill>
                  <a:srgbClr val="FFFF00"/>
                </a:solidFill>
                <a:latin typeface="Comic Sans MS" pitchFamily="66" charset="0"/>
              </a:rPr>
              <a:t>tabernáculo</a:t>
            </a:r>
            <a:r>
              <a:rPr lang="pt-BR" altLang="pt-BR" sz="2400" b="1" dirty="0" smtClean="0">
                <a:solidFill>
                  <a:srgbClr val="FFFF00"/>
                </a:solidFill>
                <a:latin typeface="Comic Sans MS" pitchFamily="66" charset="0"/>
              </a:rPr>
              <a:t>.</a:t>
            </a:r>
            <a:endParaRPr lang="pt-BR" altLang="pt-BR" sz="2400" b="1" dirty="0">
              <a:solidFill>
                <a:srgbClr val="FFFF00"/>
              </a:solidFill>
              <a:latin typeface="Comic Sans MS" pitchFamily="66" charset="0"/>
            </a:endParaRPr>
          </a:p>
          <a:p>
            <a:pPr algn="ctr"/>
            <a:r>
              <a:rPr lang="pt-BR" altLang="pt-BR" sz="2400" b="1" dirty="0">
                <a:solidFill>
                  <a:srgbClr val="FFFF00"/>
                </a:solidFill>
                <a:latin typeface="Comic Sans MS" pitchFamily="66" charset="0"/>
              </a:rPr>
              <a:t>26.1-37 – A definição de um </a:t>
            </a:r>
            <a:r>
              <a:rPr lang="pt-BR" altLang="pt-BR" sz="2400" b="1" dirty="0" smtClean="0">
                <a:solidFill>
                  <a:srgbClr val="FFFF00"/>
                </a:solidFill>
                <a:latin typeface="Comic Sans MS" pitchFamily="66" charset="0"/>
              </a:rPr>
              <a:t>modelo.</a:t>
            </a:r>
          </a:p>
          <a:p>
            <a:pPr algn="ctr"/>
            <a:r>
              <a:rPr lang="pt-BR" altLang="pt-BR" sz="2400" b="1" dirty="0" smtClean="0">
                <a:solidFill>
                  <a:srgbClr val="FFFF00"/>
                </a:solidFill>
                <a:latin typeface="Comic Sans MS" pitchFamily="66" charset="0"/>
              </a:rPr>
              <a:t>Que também sintetizaremos em um comentário apenas.</a:t>
            </a:r>
            <a:endParaRPr lang="pt-BR" altLang="pt-BR" sz="2400" b="1" dirty="0">
              <a:solidFill>
                <a:srgbClr val="FFFF00"/>
              </a:solidFill>
              <a:latin typeface="Comic Sans MS" pitchFamily="66" charset="0"/>
            </a:endParaRPr>
          </a:p>
          <a:p>
            <a:pPr algn="ctr"/>
            <a:r>
              <a:rPr lang="pt-BR" altLang="pt-BR" sz="2400" b="1" dirty="0" smtClean="0">
                <a:solidFill>
                  <a:srgbClr val="FFFF00"/>
                </a:solidFill>
                <a:latin typeface="Comic Sans MS" pitchFamily="66" charset="0"/>
              </a:rPr>
              <a:t>39.33-43 </a:t>
            </a:r>
            <a:r>
              <a:rPr lang="pt-BR" altLang="pt-BR" sz="2400" b="1" dirty="0">
                <a:solidFill>
                  <a:srgbClr val="FFFF00"/>
                </a:solidFill>
                <a:latin typeface="Comic Sans MS" pitchFamily="66" charset="0"/>
              </a:rPr>
              <a:t>– A entrega da obra pronta</a:t>
            </a:r>
            <a:endParaRPr lang="pt-BR" altLang="pt-BR" sz="2400" b="1" i="1" dirty="0">
              <a:latin typeface="Comic Sans MS" pitchFamily="66" charset="0"/>
            </a:endParaRPr>
          </a:p>
        </p:txBody>
      </p:sp>
      <p:pic>
        <p:nvPicPr>
          <p:cNvPr id="4" name="Picture 28" descr="https://encrypted-tbn1.gstatic.com/images?q=tbn:ANd9GcQ00i-uP-OBkn6pKhQXAv6hAi783KXqx6x2UQ87g4ax-CK6Ng8JStyD1Q">
            <a:hlinkClick r:id="rId2"/>
          </p:cNvPr>
          <p:cNvPicPr>
            <a:picLocks noChangeAspect="1" noChangeArrowheads="1"/>
          </p:cNvPicPr>
          <p:nvPr/>
        </p:nvPicPr>
        <p:blipFill>
          <a:blip r:embed="rId3"/>
          <a:srcRect/>
          <a:stretch>
            <a:fillRect/>
          </a:stretch>
        </p:blipFill>
        <p:spPr bwMode="auto">
          <a:xfrm>
            <a:off x="428596" y="1285860"/>
            <a:ext cx="1917851" cy="2133609"/>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6" descr="https://encrypted-tbn2.gstatic.com/images?q=tbn:ANd9GcRXygTyEyvqdpg5s7UNYiykRQfyTWX5lUoeN1AMRqXW8hNa9QtWLj4g7Q">
            <a:hlinkClick r:id="rId4"/>
          </p:cNvPr>
          <p:cNvPicPr>
            <a:picLocks noChangeAspect="1" noChangeArrowheads="1"/>
          </p:cNvPicPr>
          <p:nvPr/>
        </p:nvPicPr>
        <p:blipFill>
          <a:blip r:embed="rId5"/>
          <a:srcRect/>
          <a:stretch>
            <a:fillRect/>
          </a:stretch>
        </p:blipFill>
        <p:spPr bwMode="auto">
          <a:xfrm>
            <a:off x="3714744" y="1571612"/>
            <a:ext cx="1285884" cy="1556596"/>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270" name="Picture 6" descr="C:\Users\Almir\Pictures\Documents\II - Pastas 21 a 25 - 2014\05 - 1T14 - O livro de Êxodo\Estudo 08 - O livro de Êxodo\untitled 1.png"/>
          <p:cNvPicPr>
            <a:picLocks noChangeAspect="1" noChangeArrowheads="1"/>
          </p:cNvPicPr>
          <p:nvPr/>
        </p:nvPicPr>
        <p:blipFill>
          <a:blip r:embed="rId6"/>
          <a:srcRect/>
          <a:stretch>
            <a:fillRect/>
          </a:stretch>
        </p:blipFill>
        <p:spPr bwMode="auto">
          <a:xfrm>
            <a:off x="6215074" y="1571612"/>
            <a:ext cx="2466975" cy="1857375"/>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1"/>
          <p:cNvSpPr txBox="1">
            <a:spLocks noChangeArrowheads="1"/>
          </p:cNvSpPr>
          <p:nvPr/>
        </p:nvSpPr>
        <p:spPr bwMode="auto">
          <a:xfrm>
            <a:off x="357158" y="201297"/>
            <a:ext cx="4500592" cy="6370975"/>
          </a:xfrm>
          <a:prstGeom prst="rect">
            <a:avLst/>
          </a:prstGeom>
          <a:noFill/>
          <a:ln w="9525">
            <a:noFill/>
            <a:miter lim="800000"/>
            <a:headEnd/>
            <a:tailEnd/>
          </a:ln>
        </p:spPr>
        <p:txBody>
          <a:bodyPr wrap="square">
            <a:spAutoFit/>
          </a:bodyPr>
          <a:lstStyle/>
          <a:p>
            <a:pPr algn="ctr"/>
            <a:r>
              <a:rPr lang="pt-BR" sz="2400" b="1" dirty="0" smtClean="0">
                <a:solidFill>
                  <a:srgbClr val="FFFF00"/>
                </a:solidFill>
                <a:latin typeface="Comic Sans MS" pitchFamily="66" charset="0"/>
              </a:rPr>
              <a:t>Introdução </a:t>
            </a:r>
          </a:p>
          <a:p>
            <a:pPr algn="ctr"/>
            <a:endParaRPr lang="pt-BR" sz="2400" b="1" dirty="0" smtClean="0">
              <a:solidFill>
                <a:srgbClr val="FFFF00"/>
              </a:solidFill>
              <a:latin typeface="Comic Sans MS" pitchFamily="66" charset="0"/>
            </a:endParaRPr>
          </a:p>
          <a:p>
            <a:pPr algn="ctr"/>
            <a:r>
              <a:rPr lang="pt-BR" sz="2400" b="1" dirty="0" smtClean="0">
                <a:solidFill>
                  <a:srgbClr val="FFFF00"/>
                </a:solidFill>
                <a:latin typeface="Comic Sans MS" pitchFamily="66" charset="0"/>
              </a:rPr>
              <a:t>Voltamos </a:t>
            </a:r>
            <a:r>
              <a:rPr lang="pt-BR" sz="2400" b="1" dirty="0">
                <a:solidFill>
                  <a:srgbClr val="FFFF00"/>
                </a:solidFill>
                <a:latin typeface="Comic Sans MS" pitchFamily="66" charset="0"/>
              </a:rPr>
              <a:t>neste domingo ao capítulo 20, onde paramos a nossa leitura a respeito dos Dez Mandamentos. O que veremos a partir de agora, também em capítulos esparsos para que façamos a leitura de todo o livro, é a dádiva ao povo de Deus das leis complementares aos Dez grandes e principais Mandamentos que sintetizara, de forma especial nas duas tábuas que entregou a Moisés.</a:t>
            </a:r>
          </a:p>
        </p:txBody>
      </p:sp>
      <p:pic>
        <p:nvPicPr>
          <p:cNvPr id="4" name="Picture 2" descr="Moisés descendo o monte"/>
          <p:cNvPicPr>
            <a:picLocks noChangeAspect="1" noChangeArrowheads="1"/>
          </p:cNvPicPr>
          <p:nvPr/>
        </p:nvPicPr>
        <p:blipFill>
          <a:blip r:embed="rId2"/>
          <a:srcRect/>
          <a:stretch>
            <a:fillRect/>
          </a:stretch>
        </p:blipFill>
        <p:spPr bwMode="auto">
          <a:xfrm>
            <a:off x="5357818" y="357166"/>
            <a:ext cx="2974731" cy="3286148"/>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3" descr="As duas tábuas"/>
          <p:cNvPicPr>
            <a:picLocks noChangeAspect="1" noChangeArrowheads="1"/>
          </p:cNvPicPr>
          <p:nvPr/>
        </p:nvPicPr>
        <p:blipFill>
          <a:blip r:embed="rId3"/>
          <a:srcRect/>
          <a:stretch>
            <a:fillRect/>
          </a:stretch>
        </p:blipFill>
        <p:spPr bwMode="auto">
          <a:xfrm>
            <a:off x="5572132" y="4286256"/>
            <a:ext cx="2428892" cy="2133600"/>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p:cNvSpPr txBox="1">
            <a:spLocks noChangeArrowheads="1"/>
          </p:cNvSpPr>
          <p:nvPr/>
        </p:nvSpPr>
        <p:spPr bwMode="auto">
          <a:xfrm>
            <a:off x="214313" y="214313"/>
            <a:ext cx="4214812" cy="6524625"/>
          </a:xfrm>
          <a:prstGeom prst="rect">
            <a:avLst/>
          </a:prstGeom>
          <a:noFill/>
          <a:ln w="9525">
            <a:noFill/>
            <a:miter lim="800000"/>
            <a:headEnd/>
            <a:tailEnd/>
          </a:ln>
        </p:spPr>
        <p:txBody>
          <a:bodyPr>
            <a:spAutoFit/>
          </a:bodyPr>
          <a:lstStyle/>
          <a:p>
            <a:pPr algn="ctr"/>
            <a:r>
              <a:rPr lang="pt-BR" sz="2200" b="1" dirty="0">
                <a:solidFill>
                  <a:srgbClr val="FFFF00"/>
                </a:solidFill>
                <a:latin typeface="Comic Sans MS" pitchFamily="66" charset="0"/>
              </a:rPr>
              <a:t>Digamos que o Senhor estava como que orientando ao seu povo sobre a forma jurídica que deveria instituir daí em diante para a vida em harmonia entre os seus semelhantes, os cidadãos. Todos os países constituídos na normalidade jurídica possuem a sua lei maior, quase sempre a sua Constituição, e, em decorrência desta lei maior, uma série de outros códigos e regulamentos, leis menores, regras e preceitos surgem para complemento do regime de direitos e deveres do ser humano em sociedade. </a:t>
            </a:r>
          </a:p>
        </p:txBody>
      </p:sp>
      <p:sp>
        <p:nvSpPr>
          <p:cNvPr id="13315" name="CaixaDeTexto 3"/>
          <p:cNvSpPr txBox="1">
            <a:spLocks noChangeArrowheads="1"/>
          </p:cNvSpPr>
          <p:nvPr/>
        </p:nvSpPr>
        <p:spPr bwMode="auto">
          <a:xfrm>
            <a:off x="4857750" y="3571875"/>
            <a:ext cx="3929063" cy="3170238"/>
          </a:xfrm>
          <a:prstGeom prst="rect">
            <a:avLst/>
          </a:prstGeom>
          <a:noFill/>
          <a:ln w="9525">
            <a:noFill/>
            <a:miter lim="800000"/>
            <a:headEnd/>
            <a:tailEnd/>
          </a:ln>
        </p:spPr>
        <p:txBody>
          <a:bodyPr>
            <a:spAutoFit/>
          </a:bodyPr>
          <a:lstStyle/>
          <a:p>
            <a:pPr algn="ctr"/>
            <a:r>
              <a:rPr lang="pt-BR" sz="2000" b="1" dirty="0">
                <a:solidFill>
                  <a:srgbClr val="FFFF00"/>
                </a:solidFill>
                <a:latin typeface="Comic Sans MS" pitchFamily="66" charset="0"/>
              </a:rPr>
              <a:t>Foi mais ou menos isto que o Senhor sugeriu quando deu destaque aos Dez Mandamentos que, inclusive registrou com o seu próprio dedo nas duas pedras, e depois acrescenta, adicionalmente, uma série de medidas ou procedimentos conseqüentes:</a:t>
            </a:r>
            <a:endParaRPr lang="pt-BR" sz="2000" b="1" dirty="0"/>
          </a:p>
        </p:txBody>
      </p:sp>
      <p:pic>
        <p:nvPicPr>
          <p:cNvPr id="5" name="Imagem 18" descr="https://encrypted-tbn2.gstatic.com/images?q=tbn:ANd9GcRnXSLVGJm2remXPQTrY5m81h95RUEs4EvWW3MwWaczpY_LXY1L_g"/>
          <p:cNvPicPr>
            <a:picLocks noChangeAspect="1" noChangeArrowheads="1"/>
          </p:cNvPicPr>
          <p:nvPr/>
        </p:nvPicPr>
        <p:blipFill>
          <a:blip r:embed="rId2"/>
          <a:srcRect/>
          <a:stretch>
            <a:fillRect/>
          </a:stretch>
        </p:blipFill>
        <p:spPr bwMode="auto">
          <a:xfrm>
            <a:off x="5357818" y="357166"/>
            <a:ext cx="3090405" cy="3071834"/>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ângulo 1"/>
          <p:cNvSpPr>
            <a:spLocks noChangeArrowheads="1"/>
          </p:cNvSpPr>
          <p:nvPr/>
        </p:nvSpPr>
        <p:spPr bwMode="auto">
          <a:xfrm>
            <a:off x="4143372" y="289679"/>
            <a:ext cx="4714908" cy="3139321"/>
          </a:xfrm>
          <a:prstGeom prst="rect">
            <a:avLst/>
          </a:prstGeom>
          <a:noFill/>
          <a:ln w="9525">
            <a:noFill/>
            <a:miter lim="800000"/>
            <a:headEnd/>
            <a:tailEnd/>
          </a:ln>
        </p:spPr>
        <p:txBody>
          <a:bodyPr wrap="square">
            <a:spAutoFit/>
          </a:bodyPr>
          <a:lstStyle/>
          <a:p>
            <a:pPr algn="ctr"/>
            <a:r>
              <a:rPr lang="pt-BR" sz="2000" b="1" dirty="0" smtClean="0">
                <a:solidFill>
                  <a:srgbClr val="FFFF00"/>
                </a:solidFill>
                <a:latin typeface="Comic Sans MS" pitchFamily="66" charset="0"/>
              </a:rPr>
              <a:t>As recomendações vão continuar. Lembrem-se que Moisés ficou 40 dias e 40 noites no Sinai, tempo, portanto, bem suficiente para que todos esses assuntos fossem sendo passados pelo Senhor ao seu servo, podendo assim, de alguma forma, serem registrados mentalmente para uma escritura posterior.</a:t>
            </a:r>
          </a:p>
          <a:p>
            <a:pPr algn="ctr"/>
            <a:endParaRPr lang="pt-BR" altLang="pt-BR" b="1" dirty="0">
              <a:solidFill>
                <a:srgbClr val="FFFF00"/>
              </a:solidFill>
              <a:latin typeface="Comic Sans MS" pitchFamily="66" charset="0"/>
            </a:endParaRPr>
          </a:p>
        </p:txBody>
      </p:sp>
      <p:sp>
        <p:nvSpPr>
          <p:cNvPr id="14339"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sp>
        <p:nvSpPr>
          <p:cNvPr id="14340" name="AutoShape 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1" name="AutoShape 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2" name="AutoShape 8"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3" name="AutoShape 10"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4" name="AutoShape 1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5" name="AutoShape 1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6" name="AutoShape 1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7" name="AutoShape 18" descr="data:image/jpeg;base64,/9j/4AAQSkZJRgABAQAAAQABAAD/2wCEAAkGBxQTEhUUExMWFhQXGRoXFxYXGRwaGBgXGBcXFxgYFxgYHCggGholHRgYITEhJSkrLi4uFx8zODMsNygtLisBCgoKDg0OGxAQGy8kICQvLCwsLCwsLCwsLCwsLCwsLCwsLCwsLCwsLCwsLCwsLCwsLCwsLCwsLCwsLCwsLCwsLP/AABEIALQBFwMBIgACEQEDEQH/xAAbAAACAwEBAQAAAAAAAAAAAAAEBQIDBgABB//EAEAQAAEDAgQEBAQEBgEDAgcAAAECAxEAIQQSMUEFIlFhE3GBkQYyobEUQsHRFSNSYuHwcoKSsjPxJENTY6LS8v/EABkBAAMBAQEAAAAAAAAAAAAAAAECAwQABf/EADERAAICAQQBBAADBgcAAAAAAAABAhEDEiExQRMEIlFhFDJxI0KBobHwMzRDUpHR4f/aAAwDAQACEQMRAD8Aqa4fAuNetTGCTRmfrXrbBWY2rzZS3PainQMcEIsJFSZwAURA13HbX2psxw8WIVHYgn6f5p5guFCDoBYwOvWOtFO3RKTaVmX/AIUIkCx3qhfDhMAev6mvpIwKCmIn/wB5pZjMCgTbf/bU8ouJKM9Toww4amZi+9XpwqO3pT55lJEAE9BoB6RVLbGSQUjf/ZpPI0UeJPsXtYVI0GtELwkDSKbcCwGcKWqQ2npqT0qPEcIMwKbA95qjjLTqJLRq0ig4UGqVMJTajl4Y3vfYRt514OGk3NJVjP2gSUovFQUkRv8AWm6eHgRV6cICINFIVyM2WSdCr3P7134Ujr7n96duYIjQWqpTXaiKxUjCdz7mim2T39zRqWq9SmLgUUABLXc+5qKcP1J9zTBxgj1vVenSjYaAHMN3PuainBJ7+5pqn0rxTdGxRf8Aw9MafU15+ESNRR8GuIrtTFcQJOFSdv0qheASdBPrTMROlWluu1Mm4piocPT0qxPDE9BTbwal4QrvIwaELPwKRtPpVieGTsAKYpgVFWKSN/aiptnaEDJ4WjpQ/wCAT/SParH+J9KU4jiJ2plrBpiMhgkDUJqY8NPSs27j11QFrV612l9sCr4NUp1rqPaurOsYFUmVH0rq6l8jV9D5nD5qMw7YTqKGwyyOpnQDU0fA0JvrGlY5QPUjl2LWHxMACaYfxDJAypnpN6z6iUnWJ37VB7iMWBB2PSmx4Et7Izy6nVGvRxEAX1Ow9hSnH8QUFQTI7ChMOtS0g2gR9O4716+1mGtWcU1uxIyUXaQPisdOn7VBtRUKuPDCRMXqLDKkEhV+lL44jPNLo0fDcL4eH1+cBUdKX49iUW1EGadYcf8AwyCelp6bUBaLie1antHYyd2KsOq0HWi0CucwgmRHlVLzoTras+kprLlEVBT3SgxiB3NQLwO1NSOuQb+IFQU4g0MctTZbB3pXGI1y+CzxEj5RVanOwq8YXea78OKPtOuQKpVRW2DRSmxXqUjpSto5OQEmBqa9Lg2Bo7wprzwB2oa0c02BlXaoKUe1HBpPWoKKBvR1C6XyCJrvHA3q19Ob5aDc4cSqcwHUGinF8iOMui1zHAb/AFoRziadJotPDU7moK4M0aLcQqMgN18qHKT+/lQiVLJi8Dc1ogwlIgAQBSnGv9EjvQTO0fIM7hyU63oEtZbmr1vGJmgXXlKiaaMn8CuKXZNxJNEYcJA5iBQqHVSfK3nQTDSiTM9fen9zBshu/wASQnRU+VeUE3w0nS1dQ0sFmz8RCbCZOpqAItXhai/3od7HITvJ6JualUmzXUUg5GGQSJGYnvRb2EbSAMievrQvB37eIUEC+WdbbxtQ2K4mFq+VY2239arHE1uyGrfY0OGQAgAAAdKrxLoRBtffyqIcCUamI6UPPiN/MDBkEEHzo010InfZezigrQ3qTrk+fagkYMgyk3H+6CiXWiq+h+1FfaC4b8jtsk4dEkH6daTYpJ8JUajfpBp48iG0p6JHraSfrSsNkhSdoPvVVwL0LmcSYGYg/erPxKDsfXSo/hbRXgwwG496zsulZFaAfyzVamulqNbaBEgyOorvBNSew+wCnDmpeAaMLMamKHedSN5pNLfA/kSPEoV1q9tHW9D/AMQbGpy+dXN41s/KtJ9RTLHL4FeWJcpHaokEaChHuKoSYKqEZ+ImFfnyn+4RVFhk+ibyJB7pXtFCOB22nepI4qydHmz2zAH60Sl9MTmHuKZY3Hkm52xY40sm+k+XtQuL8Nsy4siBJuTaieIccbTKQebLIEakmAB51jOJ40rOUkqWDzmOWdkjr3PapvJ7lCO7NGP07cXPJaS/mzR8PxjbpIQ+U3sFCJH9s61bjsW2yr+Y6qRHLEqv1SLxWHcBTbrYjqSTl9ASTVjxzKJkmf2j9KpOLugQhFqzdjiDWTxCsBsmMxNpOk3t60biHkNoCysZbQRfN5RrXzZtsxBJuQNdDtROEeLaTBkAGOl9x0pI4pPkaSguGb3C4xDiSpCp6jQjzBqp9oKm1ZThmKLagqwEAxcZh+YfqK1iSCJSZBuD2qrwaWZXki+BZisCQLUEUdqfl8DUj3FVqKFalPuKrGNcknK+BHlOwNWMYe4NMlKaTbMK4JHpTbPgR6kz1tsdK6pp7V1HSga2DfheqifM1cw0kaRV54co6ODyionhrg2So+ZT+lQ/EwN3hnQWvFAJiRe3tVLbwKhp7/4ql3CkapNulx9KrRhAT8wB6G200Xn+ARwVyNl4ix9aBZaTN062PrUfwpj5jHUH7V4jBrnU+9B+oroK9OujwYVIMhJSeqTBt3o5nEOj8+Yb5gCfehDhHOpr04NcTel899B8P2bZl0LaSrsAfQQaAefCUqVsKlwVZ/CpSRzIJSe+4+hoXHJIaVlElfLcwB1NXi1VkJLoTrxc6k+lVuLHWaCOGdH3uP1qCmXdxP6V2uPwFxn8hCXykynMD2q48TdI5lgDyAPuKXjDrtfvXKw5VuabXHnSJol/uDF4xW7g9SDVS3lHvQZ4eN1Ge9/1qBwx2WKHmriIyxXzIKUhROn6D3MV2CwwLn8xYAAmxzegg2oH+YNFD1E0fgnlwRKfRIFh1t1pPPkk6qiix40t3YBjHElZhKiOsxbbY0K8wSZAKUzbNoO2a3vRj6VFXzEeSarWhX/1FDyAH2FZ5ZsyftZojD07jUkQQwgDM4nOP6UkBPbmIJJ7CoPlxKZQG2EmLJH8w9iYzRbtXOYUH/5iz5//AM1QnCAHU+gj9Km55J/nk2OvFD/DVfZQy4QvOEp8S5zrkwTuEiwPTWhQwpPNfUxaL9abjBp1lR/5SRXOADRA0i8k/Wmx6IO0hcmRz5Yrw+FKk3BMk39Otc21kN503H6UcpMi+nYfsKq/DJm5PsZqnkt3ROlVFLETcx22tvevMaEq+UjbNpB9P9miFMI7x5VS4wgbGqwm07JzjqVFZxRiOk3nY+lFYLixQIUSU7Dp5XoIsjZM+oH2qwNCNL9JFWlkUiEcTjwNP4ug7KA6kfsard4ugRlSZ3Ur/wDW9KlYcDRPpP7VX4B6CanpUu2WU5R4SDXOMHrby/8Aaq2uKpB3Hkbfegwwdx7VQpv+0U0YRXAJSnLkftccTuD5iupC22f6a6m0/Yn8D6i6VQSpIUJ+ZJhQI00+avGMYCCULkkyELB32kamleIxLiSmVrCLgpSSNhptPpRCsfhCAFKKDNgEKJBjcgQTroa8/ZbM2LU1aGn4nKMy2ynvqNYi1EsOMrEpUDeNL/4FZ5TawlLviKU0qyU5iArmJMg6aRpUsRjcKEqCklreUA5hrfNInyoOMVsh1KVb8Gm/hySTKRBGo6XJ/SvfwaEggptsSZuTbuKUcL4h4bBKF5/5kDOLxlkyM29t69d+JfDJKwo8s7ZQJP8Aig4u6tgtNWxphsC3lITsSDqYM3Em/WhXmSCEhkZEm1zIuIMCaN4XxZDosQlUq5ZGblyyf/yHvQXGsejC3QM+IcHIgydYhS/7RFp1oN6Vu+AOkrCeFY4c6VILeYhV9SYi4ImIi9Q4njkCOZII/qzfSARSZOOXhWip51TrqyVBKlEiTrCTZI8qTJ+JiI8VptV5kApM/wDSYn0pYerhk9tOic1oacufg1ygQm2VR6ykEDy7dKiBMgCd8xQQkdp0NIcNxVlYBIWkTJIyuC/X5T9KcpzOIltRKTEcxRFo0XEU60viQ6kpcImqJCeUr0CRc38tKkoAAApTm/KJuaB8ZxghRRmJ1VGcADWVjTympHjC16BHXcm/rGlPpl0zriwh3B6cvzekabmo/wANRIFp8vuYMVPM0nmV4hVaBbLPvURxBJahpEiSDA6g9Cb2NK5ST3Y2mNcFS+HAAKgRoAB+tTa4abmIv69xMUQw6hpsSkqOoBNgT2ig2MQHybKvp1kG9rdKMMlvZgli24IYnAwSQfY6edVfgVaHMk3gTr9aePNpaQcqZMiSTeRrFqV4NZdKFFUSJ5iJG4EHv2oubb2F00gFvBq3JteNbX1qtWFN+ZeboBNOOJ4jJDaRlEXyzN/0tpUsEsZc2aY63Ow3GsmKVyrdj6ehI5gVQee+kZutxYX2oVrhRUgkGIsolRiRYgXk607aS6VnxBlBI0TvedOl67E4DMolLZITyqvCrlCpSk+Z/wC2jaB7rM4jATCUqMk8ozESIgmOk3qbnDin5lx5qgzF4G81pVYEoiDCRqdDABN427dqAThXEqJCTJslREjU3kE/6aa4g9wl/BHLmzx0knTrBE1JfDXBfmjUH95pviUrCs6jIn806G0VVic6lAyAOknqQI7UVKItSFCsC5AgkCNbRPaRepOYFwRfaRpftpTDEKJXZYBFgDp6d5qnFrNlqXJFoER9ae10dT+BRicG4m6lEA3uBbtbQV4vDKFyYkWBG2kxtTOc5BmRoNI9ar8ZKzKgoECDItBp1PcXxit3AkRMC9p19R+9Vnh6pgwLjvc7U4C0qUSoGZt0OunSuQDKiUQoTcEwe8da7yA8YqRgCJvvblPsY0rqdMNrykpSMxi+s+9e13lO8I7xPDs0Rtt+tKMbwZAW14iyFFfInlJJMiSP6dRPetgRQT+DCnkLVFiCm15QlWUd7qUr/pTWS6ZrcCjFcMPgIZQrKSoif6QoKKiPIxQD/wALZ4zFRAABBWIVEXPt9TTjB4tbjTiikoKXCE9YSRe28yKoXjCoFKiZ2OYwdO+v0p4KVEsmlSpkuGfD+RCkkkkkkHUgSSAeusegqKvh0L1ykHz2q91KdZJPQk6+tAeILD3/AN96bS+bE1KqotWUYS6AHHlZsiLxKsoUonZPILbxQgR4MvPq8TELve/kANgOmwpOeMFh9xWUOEqUEhRMpSCQmD+lejiCXV86ocN4P2B0rzfU65yrottBaqt9fRRjHFOKKlXP0HYUK9hpTFNV4a3b/daK4bwvxDJsgampb46f/Bm0vLKlyJeE4AzOgGx0Pn2plxP4kyp8MWj5lD7+dH8fxaAnw2wARvpA6n9qwicKt0jJ8pUAVG43Mm+upFPjh+Ibb47/APPr+ppl+yWiP8X/AH2X/wAbcaX4jaigtlCss2IWcv8AMTvI1B2r6twXiSMS0Fo5TotE3QqBKT2Ox3Br49geGqyO5hmU5lgmOaCb69qacI8VhaVIOZAQC4k2tJOQb22Oxr1PHFR0p8f9WRhkTfG3X9D6Vi+GN5VFWYJAJME6R0oXg2BZJX4ecBtUfPYkAzYdLiq8JxRSgHEKzoIA5hOkyk7gjcUQxxNIBJbTN7pAFpMCleNj60E47DnMhIaCm55jExcd50J9qrwuGa/M0lK8ygBBmEkwZPUQfWiEcRbMcxE/1fvRBUDGh3kXip6WilplSmh4fME2m0SI2A+lLGuKITnCWkBaSUg2mciSSLbZxpTBT+flyhSRqdtdNbGlT3Am82ZtSkE5pBhQObLJveeUb0dceBHjkdhOKKTYjMBsTJA7GKZeMwoqSHEpJuZsTsZzWvH0pC5wR4AlLyM22ZJj1ihcJgsQgqL6c8pSmUXHKVSYmb5q5yj0clNR3G+MxKSIDrcAyBmEiJGo1ohrEKKBz3Gm+YKBG0XHWso4ytOqFAkwJ1UbmBrNgavc4kthGZI8JSU8xgSSpRyzmGsKTTKN7CRbs1SSQP5pcKVWywmANLxe9ZlnjqEKUlKVkSRl2FzoCbUR/FcRotQnQHKAZv260MnBJcUSopTYqJyxMX0Fpiu0p8lJxlVoPfwyXAmStQJCglNjCtBBMQAZmpcTwCkp5QcpPKjU5UwbnaveG4vDylLmZSkpEZkgpgkxOXX5d+lW49Tblyog3iAYv2pHja2OWSMtxUzw8BWdXNJmBtvzUO1hFrUVKypTJJKiBbtvb9KPwyQlwZZPkDPsO9MGOGqBU4tKAYtmTKjfz5R50dTW1HNLpmfKMhGXzGb+k7x+1Xs4M3WXDJE5Rp62iKt4wtcgqaERE8wGvWdaq4Vic6lJVukARtB86aMvkVya2QOlRJy5ZBiBfaZPnpUkuKROa+WQNJjTm96dtNgWJTMTCUwYmNZpdxPDIzKhYSo6ggn3FPzVBulbAmMUDKUcs6frpXUw4Y0hMkZSoC6oIsTsTpXUVjX7xPVe6Zo160nxzC1Y3ClKjlSFlaZgWEptvN7dBR3GcUWmnXEpkoSSB+p6xrHalDjziMSlZmSyXC3NgUtqkWtEgX71nW7NLelDfEOFtqFmVyZ6XVmIHYUvU4FC3t0/xSJjjCnHwgyorzKWqBolByHXTQbetMCkzV8TM+XkIczARJi8EajynbtSnHpcR+eUmDmExJ2I2PY67UbwvHeKkqiLqSB2BiaLWiAqOkEdRuCKtRBmTcbk3HNJkjXrcGh3m4Soakn6TYdjWjxXCQr/ANIAKj5FKi//ANsn/wAVHyoNfCnkpKyhUTBI1Ttcdf3qGTDGW/Y8Mko/oL8PinWiEp506kKuItYHb0p+/wDFTZSUICkEa5oiYuSoW94pQrDxpbr+37xvQHEWIbVA11OxvceVYcvp23Uv5GnHOL2i6YcjBLxBlQKGNSTZTh7DXL50QjKhWRNpJVA7IKALdAqqzxVaFAKBIIBv8wEbTaoOgKfaUBAWExsSDmkX8hWlwWNJL7/oTi9Wy6EqsWr+YtGjamso65Soq9/2py7is0kAgLaX9gf0NL0YT+U5lIutAvpmlQAttV2EYCnICuUNlsbAwFJm+5o725L+/agNJe0NwOOUy4sp5kknxEWAP9yDssX1saerxCcszAIkTuDcfSKuxXwk2sOFClIUc8D5kkG6Y30PU0xa+H0FtKCTyoQEq/MSBBzflOg261WEq54HyJySa57+xWCeUjS8G0adRXqUEOJUVKgagHWT0qxfw44CS2qSP+g6TY/Kr6UPDqLLBB0hYifJSbH60/PBDdcoPxWNW3C0mUk80gEdRbWjsPxQGc431H7GkHEneZCDIgCdxe5kgUUi4OUyCTcUrinLgaM2lyPmsW2uQFCQYvbahOOYcqYcSi6im0EXnr2NLWxAPmai26QuxI5dvM1N4lSaHWZ9ix/AyGQCpGIaacQNcwUuQlTYPKYSV6XvWgwwZxLfMknLykL5VgjrOvWvHOIr5Zg8247HpRLfEQfmSZ66/wCa6UJMMckXyBK4Kg/K6sdiZ9tKG/ghSDlWSrbMLHzgyPO9OUPoVoQLkRpoYm/lXjiO/lUXKcdymmEjJqwbrbrq3EEhYQkZBISEBXvdRO1TGOSBBme9vvWlVMan7iqUt3uAfO9MvUPsT8MrtCpGLBaWoyEpgmNwNfv9KB4NxrxEkJdMrzqAClEIRMJF7A054jg0OApcQCCIkGDB1g60qw/CEoUC0oiE5AIBASLwLimjmi07C8ck1RQ5jXFHmWojzUfppUuGsFLvikHJmgGR/REe5O3rUHuFLJuuOwn/ABRLeALYkAqtcSB5GJvvSqXdjN3tQzZ4lh0umc4WUp+YBQCZMZQnv1BqPEsdhlHmWSdiEnfrasy2s/iHVOpyJVlSgm8BM3t5n3qpWKS4nPBHOUpB3SlREkyIkQYjeqt92BQjJ0xy3iW0r5MyhpER30NdSZvGJSeVV+sGurm1LeSti+JR2i6Ru/iB1QZWEiVLIbHbOQmT6GlPxNjVtOFTcEhohUgEZCsAmJvt71oiQdtDN+oNjQXEMElxC5SCVIKPQ3jykCpWkyk4trYyXCyAS+oFXIJv+UAEgdJgUVwrFqcbStQgkq+iiBrR/CMFlL2ZBs2kQf7kAke4pfw/D/ykFI5bgeY1+9WTV7GZp6dwllgJTCdASe9ySfvRrKjpud+v+aV4t4NAKIJvYDXvXYviYbVlyKkoWsEg3y3HLrE6m0VRSJtPkdKaBzaf7NX4fHLRlC5UkRBBhSYBi+47GkHw7xBbjOZw3K1QrtNgewkgdhTgiT/vSqKpIDuLCcXwhp7MpohJInMNJOoWj8p7isxxDArbOVQyzofyq8jvT5pam1FSDBtPl0I3FNsLjm3wUOBMqmxHKodp39jSuLQdpfqfPHkZgcwk7/46VwBGSSZQAEk7RpbSb1qOL/DBAzM8w/pNyP8Aidx2NZtbR0No1EQaG0hKlAGCbFI7WFtNPW+tEMCBGWBJiSJjuRXnhdJPpeiG2Vb2puqE3uxlwbFOps0uIBUUqIywNbEjrtWg4VxxKjlUAkmwKTKZ6dqxmNwviJKdj1AMdxIorDjKkJgQABprFusD0FTZaM6WzPohABMkA2Jk6dCemhqt9uAdPUSOtx0rEY3iK/5yECQpppCisAKDY8MFQtzGXFATpNMWOPKDQRmTKABnc/MBAGYg3J62pcmPSrKY8ut0GfwtLq3FHMlQIuLA22SbRHlS9/gS0qzJg9wShXtMfWl+A+J3mlqCwwpKlE8ql+QiEkT71r8FiEuoCwIB2PapxnJK2VlCDdGbczItJnWFj9YqJdgypJiNRfc+v0rUPoBEWj3pbiuFJPynKeqbe4NvtR8pN4/gVBxK8uVQPNsex2olCY/zS/F8IWCSUhfQpsr/AH1qpOLcRykmejiSD5A2P3qkMiJuDSGKf1P3NWZsqkEGDJuPI0sw/E0iy7XNxcXJPnvR4dSsoykH5tDO1FflDfuDPxZmDBPlf3FcjEAp5gZkiRfQkCq2xzSapb3/AOSv/I0koRb3Q8ZyQQpsRMg2JjTTzodbRiYsbgjoRVpFj5H7VW0ogCCRYXFQl6dN7MsvUbboocSPOpIRFwT/AL+lFgzqAe8QfpVK2wVkSQIFtbyqenapywTX2UWSDBwZnSkbXCS2EpCELCCo3kFUlREnqM0elaJzDmITlV9D7WodWHWCZmwJAg7dJpLlHlDUnwxe20iYVhgk9bLHqbEe1dVXAn1uF5R0ziBslRSCtIE2Glu9dTyyUxPGjbrTrffeq0m8V6pUz1qh9Sw2so+cIUU/8gCR9ad8jHmKxQbylUcxAAmDffmi3WqVYRKUeGBCJJFyYkzb1r55xZpxxjBuLUTnStKEKmQEuJ1JPNMjXSBWq+HcfkQtWIUczrqylB+YBKOc3/LKYG0xFUni0JU75M8MuttNUWuoE5F7EKHeDINU4jDoWokm5bU3I1yqgmP93q17iKHsM68hMqaUoAAnQE5SokWlIzEbUFgsSXG0EghREx0n9OlVi29nyTlGkn10TwqUtIS2DMa9yTMxRuFfKT1T9R5du1CRHevUKjS1Ovokx23BTMze3eBUXBYeVLcO+UmdjqB9x3pqFhSQR0qsWIy3B8QLYCFcyYsdxN/WmrSWnRmyoVPUAkecikjqbT2FvQVShSmiCgxYfbQ0rxKe62YyyuK3NKeEskQWkf8AaKpc4ExEBAHvUMDxcLVlVCVbDrYaTv2piFiszUovcvFRluhC7wBIOntSviDDLITnVGZaUwTstWWQNSBvFP1pcOOCsw8IMEZSJOYrEwdRYA1lfj7DfzELGigQLWBRe3nenjd0JOKSbQUMOp3M7hlA2OHUlQTmCWzAg3soAG94ikWNwy0pUHBlhMR05hvTL4a4w1g8KVLzlx4uOWSTZs5OUaCL0S1hluqxTrhyJSpBhQhP/pBS1D6dpBppXw+hYpLjlmWwrkEAJzdTvPVNfQPhYgYZIm4KrGxuZE0m4dh1utpWlPKoWgabXI70fhsE6m4yj/kSZHQgCpzaapFoarHZ7W8jQ5I6j1ivY8vevXFeXvUUirVA7gkWB9DahnG5EKEjvcUcWye86b37VB4ZRKilI/uIT96OgBnsXwVK/l5fI29jS1/gzidDJG4MH2NaTE45oJJzpVAJ5JVMdIt9aoXxBGbKApSoJEwJjUC5k9oorXwjnCLXAhw+PfaMKJI6LE6dDr9aY4PjaNFoUJJum4uSbjUa1Ri+MEolKGxKVEZ5XcAHaBorXtXrmOCCUQhsi0hIjP8A3ZgYB7davBO6kScNriOEuoUFFKwYBnqJsJHnarvBCBzKAtuQPvWMx+OK0wZElux2IXzD15SPKnIYBNgBT6PcJLZDZzHtJjmCpMHLeLTPTp71QrHokkIUZgXgaT3PWlj+GECNAb+s1INEC00dKE1sKXjzmUAlO0AyYsekTtVRxrkRIykgQkCDJHWqVsnOR2Tf0q15IGUDZSR65hNGUVpDGTtA5w6sOV5G86FLKzCjmlXbLpXUzUvmN5E11eL5F2j03B9BWO4ghowoypRhKR8yjP5Qf9sasxeMDba1n8qSf0H1iknFMEXH2XQuPC5wkgfzFBxISL30U5Eb03xyUrCmlGQoXAMGJ18ra1rr5F/Qz/FcWks4PMkKUn+aNogiNNj07VmeNNuOYhvlIChyqEkFIBKlDt83tW5xHDQ4+yuORAIUnsLpA7Xg0n+JcalL5gAZGg0k/wBIXBVHeDHrTq20hI/s9Trqj34UxyG8I4BOZRlWhurKhtMEixgybAU3fwwebC0SHEchBGW6OVSSmbaW9Kw3G8KptxpUEZ0II2klUEd45f8AurQfC2MDGGdddsFOBCBupUEkCd5V9KdPmf2T0adMPlFzKz7ag7edSGKRmKcwkRbMNTNgJmRE6aGmfFsFlJWn/qHlv+9YbjE/iApqM6UqXe4s2ZPfy3IFVjJS4IvHVpmmzGdLdRV7TpTcHzHXzpLwB1asO2pZOYyZOpBUcs9LUwSrf7UzdOicY2rHjOKCx5ajpU1jMI3/AMVng9BkGDTDA8QzcpsrpsR1H7VSMhJQoKWxIJPWPpU2uMONZQqVomDusCDoZv5GvW1yMvc/4qKmxIT/ALvVLUlTVk94u4h+KxBeSlzDuDMmYPUGxSZ0PY/tQPxTgy4PETcpHMkmAUgG4vrc+dLDmbJcaMHUg6KAtChv56jajU8QV4aCpAOZOa8kXvEAja29Z54JRpx4NEM8JJqS3A+CcRJbKEtghKSgR/Qq5AJPW9HOqfczJUkBLiChSdc5IVzgA2IsTQLeNKZyFDYN4SgC/tVQe8RxOZ1SiAowT26V3ile7O80OrHXAmyxh0tOKIySAVwgkElWhOtyPSizxJoWzT/xBV/isrisWhBiL66/Woox4gnp96PgT5O/Ey6NH/HheG9CYkgSJtMTeh18cWbJCB6E/wDkY+lLEiW839xnyqCgB8tOscV0TeST7GPjOvKS2XVAnOUkGACEEgnLFtvWk+JlolLqIJi5iCIiyvzJMCbyDB60y4JJxDU/32/6DT7ENBYKSLdCAQfes85aZ7GvCtUEmfPnMQpRQCDaUSRqF6STvNaz4j4IorzsnKqbpNhO5SbwTuKG+ImAhLDYSlCVPIUQkATkUmNO5FaTjmMQ0244rKcgJAJiVapSSBaaVzc3a2KOKj9owXE+FONt+I4UJBWkBCSSVKXYm45ddtZrRcT4aHNRBFsw+ygbGs98Q/EKH3ENoJLeZtSZABCrSD1kke1bHHJufXU271Obct2+B1UeuTGcX4elpbSUElUpUqdIzpAAHnT42FKOMZi6l6JbARzEgA6HlvzdbVa/8QtD5EqVHWEj9TWnE242Zs+mMqGUQg9yP1r1A6zWexXxCtX9KfISfcmKBxPEHSJWpYCpI/KCAYJEdDaqGfUgz4i+Ig2l0pGV1t0IyrghxIBJKYO4BE7GKNTxpo5VAkzlXAE63vXzHjbhK1mDY39dPcCtEyQEI1skD6dNqpKK0iampG+w2IQ5zNqCh21HmNRXVhGiQqUqKT/UCQfpXV5cvQO9mbo+uVbo+gcEYMqcd+YHIgbJSDqO5696y7HxGS6p5WXkQYSRdQUtRS2kgSB8p9DWtJtbWvnXGsPldcKSkhSiQlP5Up67ayLVTllrUIS+ej6VhsTnQlQjmSDPn50o4rjGUuqbSgKfcUyglYCkoCiJIGubL+lGcAI8FvYBN57G58qyjLxe4iFN3SXfEk/0Ii/p+oqVtPYvGCmvcN/ixaVOJSpIMJkSTqVWIA00mr8Fw9pWGYGv83ON5Vmun1A+lC/Ebai8SATKQZAmEiEmelz9aMxWFWhvDAXyrSFj+4mQqe0kUy/KkR31t/A9xWLKUOLy5soKso3jasbgMMp5pD6mxmWpaZFpGeE6WgiAD2rYqQVBQ0zAj3EVneMcSLeDb8IZPELkaSlPMSBsIUqJo45aXY8sev2rkH8dAE+InIOXMDmSVToCNTJqxZjW1Y3GYpYQ02ApLYR1IzkKMHvFvWa03DlEtNyZORMzqbd61yj7VL5POT97g+gnxPKq3FzfQ621BFehsjt9atUnepqRRxB3+PlDjaVGIUC6QBdJEC3Xc9anwL4m8d5wZSE3Lc6hKUgEG1ybqnvFI8Xh82MSDdJKSQdMoFwev+aj8Muhtbxy5SCchNojPbysPatWNrQ2zNOL1JI1xxCVthaFApm/Wdwdwe1MsI3LTf8Aw+4FY74JaUWXEnUqzGeuUVs8O/ytjTkH2FBz1JB8WhtFD3D0kyRVCeGJC0kAfm+1GLf71Nh0SNN6XUwuCE+MwQ0KdNCNb9eoqbeGSSI1Apk6mSelLMTiWkm7iQexk+woqQPGTUrK32zH2oVAzGw86znxR8QSPBamCDmJka3EReKcDixMFKEpsOp+9HUcoDBvGJwzyXXCQhKVHvJGUAeZIofh3x6l59DShlCnVDNAgIICW0zPzZjJNI/inGKcw/NcJIVoBEHsO9KvgTL+KZKgCMx10ByqgnyMVLJGLTmUxSlrUFxyfS/iTBLcUy5mQlLUlRWqLlSCAOpISRWP4s09iFcQWtS/CCm3EAfISSEpAO+Vuxi0zX0BaEuJKFiQbH/HesnxPAuYcqGUuMrEKM6gGRI2IO9TxMtnT4fBkuEtqW+kBAJCs6UquCEpUT62MdwK+gM/EQ5kPAT4aiFbLVEBsW+czWTwIDbiXEI5kmU30iQPoabcUwyMWz4gltQUnxEzYdVDtXShSYVlWRr9CvgOD8fBIS7yuNrcQjWQhJBSMp1SAQJ7Cl+MwKm/mSR3ix8jRvC8UrCuLzQ4haQJzAkZYylJGxvY9KfpxgcSFJuDsfqD3oLJLHythZYYZPyvcwi2zr99KhjcYVOISPkSgIgdxKzOt1XrQcfebjIGxmF8wtHYxWZxGH5woSIifK+kdjWhS1JMzqKhqjdk/DG9+veKk4RQS8UsEwi3rUErcWQAi5/3zq3HJnu9g0q6a11XscGeOoCfOvaRzh8jrDkfRtOKYhSGVqTZQFj0k/5rGvCdekff9q6urFA35TaeHlYKQTHhEa/2TrSf4UwaQ6pQmQgxfqpINdXVPplrdpGrA/b0qQNdXUiKMsKjCr/lP2NYDG82FYJJ/wDUdT6Q2fvXV1PHg6D/AG0f4gXH24YwlzdDx8v5gsO1PuHMjInskR7V5XVs/wBOJ5+T/MTGBEC1eETXV1Q7K9CviLYCpGtA6jzEH1sa6uqseCbGHwkcpKRormPWZy+0CnGJMBAGmUV7XVSJJuwHDkwoyTB3pTieNPZilKsg6pF99zNeV1HsFlDkqJzKUr/kon/FQ8IDQV7XUgyE2JaCnRO6ot0AitE19rV5XUHwjuwhLIIgiQdQdKsDKUghIAHYCurq6PIsth7hcUohJO4ovFOkpJMV1dWLtnq/uoxb6pWqwAmwGg8qP4GYWqDqm/vXV1bJ/kZ52H/FFnEmAhxSRMT/ALpRHBXyFwNCDI7gSD511dR5juItsu3yBpGa51Mk+9WMshRg9Nq6urm6idFXLcnwZhJcKSARlJv2NaRrDpTokCurqy55Ozd6aK0WeO11dXVmNcT/2Q==">
            <a:hlinkClick r:id="rId3"/>
          </p:cNvPr>
          <p:cNvSpPr>
            <a:spLocks noChangeAspect="1" noChangeArrowheads="1"/>
          </p:cNvSpPr>
          <p:nvPr/>
        </p:nvSpPr>
        <p:spPr bwMode="auto">
          <a:xfrm>
            <a:off x="0" y="-822325"/>
            <a:ext cx="2657475" cy="1714500"/>
          </a:xfrm>
          <a:prstGeom prst="rect">
            <a:avLst/>
          </a:prstGeom>
          <a:noFill/>
          <a:ln w="9525">
            <a:noFill/>
            <a:miter lim="800000"/>
            <a:headEnd/>
            <a:tailEnd/>
          </a:ln>
        </p:spPr>
        <p:txBody>
          <a:bodyPr/>
          <a:lstStyle/>
          <a:p>
            <a:endParaRPr lang="pt-BR"/>
          </a:p>
        </p:txBody>
      </p:sp>
      <p:pic>
        <p:nvPicPr>
          <p:cNvPr id="14350" name="Picture 24" descr="http://4.bp.blogspot.com/-a9_TAnVX2Ug/UY8WDtXCz2I/AAAAAAAAKPc/KnNz3fIGy3w/s1600/Lei%2Bde%2BDeus.jpg">
            <a:hlinkClick r:id="rId4"/>
          </p:cNvPr>
          <p:cNvPicPr>
            <a:picLocks noChangeAspect="1" noChangeArrowheads="1"/>
          </p:cNvPicPr>
          <p:nvPr/>
        </p:nvPicPr>
        <p:blipFill>
          <a:blip r:embed="rId5"/>
          <a:srcRect/>
          <a:stretch>
            <a:fillRect/>
          </a:stretch>
        </p:blipFill>
        <p:spPr bwMode="auto">
          <a:xfrm>
            <a:off x="239705" y="333372"/>
            <a:ext cx="3778437" cy="3024190"/>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CaixaDeTexto 19"/>
          <p:cNvSpPr txBox="1"/>
          <p:nvPr/>
        </p:nvSpPr>
        <p:spPr>
          <a:xfrm>
            <a:off x="214282" y="3857628"/>
            <a:ext cx="4643470" cy="3170099"/>
          </a:xfrm>
          <a:prstGeom prst="rect">
            <a:avLst/>
          </a:prstGeom>
          <a:noFill/>
        </p:spPr>
        <p:txBody>
          <a:bodyPr wrap="square" rtlCol="0">
            <a:spAutoFit/>
          </a:bodyPr>
          <a:lstStyle/>
          <a:p>
            <a:pPr algn="ctr"/>
            <a:r>
              <a:rPr lang="pt-BR" sz="2000" b="1" dirty="0" smtClean="0">
                <a:solidFill>
                  <a:srgbClr val="FFFF00"/>
                </a:solidFill>
                <a:latin typeface="Comic Sans MS" pitchFamily="66" charset="0"/>
              </a:rPr>
              <a:t>Aspectos comuns e corriqueiros à vida em sociedade, naquela época, serão então abordados pelo Senhor, no sentido de dar ao seu povo uma constituição jurídica que lhe garantisse a convivência tranqüila, mesmo em face da diferença  dos costumes de outros povos com os quais se relacionariam.</a:t>
            </a:r>
          </a:p>
          <a:p>
            <a:pPr algn="ctr"/>
            <a:endParaRPr lang="pt-BR" sz="2000" b="1" dirty="0">
              <a:solidFill>
                <a:srgbClr val="FFFF00"/>
              </a:solidFill>
              <a:latin typeface="Comic Sans MS" pitchFamily="66" charset="0"/>
            </a:endParaRPr>
          </a:p>
        </p:txBody>
      </p:sp>
      <p:pic>
        <p:nvPicPr>
          <p:cNvPr id="21" name="Picture 26" descr="https://encrypted-tbn2.gstatic.com/images?q=tbn:ANd9GcRXygTyEyvqdpg5s7UNYiykRQfyTWX5lUoeN1AMRqXW8hNa9QtWLj4g7Q">
            <a:hlinkClick r:id="rId6"/>
          </p:cNvPr>
          <p:cNvPicPr>
            <a:picLocks noChangeAspect="1" noChangeArrowheads="1"/>
          </p:cNvPicPr>
          <p:nvPr/>
        </p:nvPicPr>
        <p:blipFill>
          <a:blip r:embed="rId7"/>
          <a:srcRect/>
          <a:stretch>
            <a:fillRect/>
          </a:stretch>
        </p:blipFill>
        <p:spPr bwMode="auto">
          <a:xfrm>
            <a:off x="5453074" y="3355486"/>
            <a:ext cx="2405074" cy="3216786"/>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ângulo 1"/>
          <p:cNvSpPr>
            <a:spLocks noChangeArrowheads="1"/>
          </p:cNvSpPr>
          <p:nvPr/>
        </p:nvSpPr>
        <p:spPr bwMode="auto">
          <a:xfrm>
            <a:off x="3500430" y="71414"/>
            <a:ext cx="5643570" cy="6586418"/>
          </a:xfrm>
          <a:prstGeom prst="rect">
            <a:avLst/>
          </a:prstGeom>
          <a:noFill/>
          <a:ln w="9525">
            <a:noFill/>
            <a:miter lim="800000"/>
            <a:headEnd/>
            <a:tailEnd/>
          </a:ln>
        </p:spPr>
        <p:txBody>
          <a:bodyPr wrap="square">
            <a:spAutoFit/>
          </a:bodyPr>
          <a:lstStyle/>
          <a:p>
            <a:pPr algn="ctr"/>
            <a:r>
              <a:rPr lang="pt-BR" altLang="pt-BR" sz="2400" b="1" dirty="0" smtClean="0">
                <a:solidFill>
                  <a:srgbClr val="FFFF00"/>
                </a:solidFill>
                <a:latin typeface="Comic Sans MS" pitchFamily="66" charset="0"/>
              </a:rPr>
              <a:t>Êxodo </a:t>
            </a:r>
            <a:r>
              <a:rPr lang="pt-BR" altLang="pt-BR" sz="2400" b="1" dirty="0">
                <a:solidFill>
                  <a:srgbClr val="FFFF00"/>
                </a:solidFill>
                <a:latin typeface="Comic Sans MS" pitchFamily="66" charset="0"/>
              </a:rPr>
              <a:t>20.18 – 23.33</a:t>
            </a:r>
          </a:p>
          <a:p>
            <a:pPr algn="ctr"/>
            <a:endParaRPr lang="pt-BR" altLang="pt-BR" b="1" dirty="0" smtClean="0">
              <a:solidFill>
                <a:srgbClr val="FFFF00"/>
              </a:solidFill>
              <a:latin typeface="Comic Sans MS" pitchFamily="66" charset="0"/>
            </a:endParaRPr>
          </a:p>
          <a:p>
            <a:pPr algn="ctr"/>
            <a:r>
              <a:rPr lang="pt-BR" sz="2000" b="1" dirty="0" smtClean="0">
                <a:solidFill>
                  <a:srgbClr val="FFFF00"/>
                </a:solidFill>
                <a:latin typeface="Comic Sans MS" pitchFamily="66" charset="0"/>
              </a:rPr>
              <a:t>O Senhor então vai detalhar algo sobre o culto a ele devido através dos holocaustos... </a:t>
            </a:r>
          </a:p>
          <a:p>
            <a:pPr algn="ctr"/>
            <a:r>
              <a:rPr lang="pt-BR" sz="2000" b="1" dirty="0" smtClean="0">
                <a:solidFill>
                  <a:srgbClr val="FFFF00"/>
                </a:solidFill>
                <a:latin typeface="Comic Sans MS" pitchFamily="66" charset="0"/>
              </a:rPr>
              <a:t>o cuidado com a irreverência diante dele... </a:t>
            </a:r>
          </a:p>
          <a:p>
            <a:pPr algn="ctr"/>
            <a:r>
              <a:rPr lang="pt-BR" sz="2000" b="1" dirty="0" smtClean="0">
                <a:solidFill>
                  <a:srgbClr val="FFFF00"/>
                </a:solidFill>
                <a:latin typeface="Comic Sans MS" pitchFamily="66" charset="0"/>
              </a:rPr>
              <a:t>o pecado da idolatria... </a:t>
            </a:r>
          </a:p>
          <a:p>
            <a:pPr algn="ctr"/>
            <a:r>
              <a:rPr lang="pt-BR" sz="2000" b="1" dirty="0" smtClean="0">
                <a:solidFill>
                  <a:srgbClr val="FFFF00"/>
                </a:solidFill>
                <a:latin typeface="Comic Sans MS" pitchFamily="66" charset="0"/>
              </a:rPr>
              <a:t>o tratamento à servidão... </a:t>
            </a:r>
          </a:p>
          <a:p>
            <a:pPr algn="ctr"/>
            <a:r>
              <a:rPr lang="pt-BR" sz="2000" b="1" dirty="0" smtClean="0">
                <a:solidFill>
                  <a:srgbClr val="FFFF00"/>
                </a:solidFill>
                <a:latin typeface="Comic Sans MS" pitchFamily="66" charset="0"/>
              </a:rPr>
              <a:t>o castigo aos homicidas e aos ladrões... todos esses aspectos sociais que precisavam ser expostos para um povo que começava a formar-se e que, tendo vindo de uma escravidão de 4 séculos em terra estranha, não possuía nenhuma tradição ou cultura que o orientasse como tratar e controlar tais problemas. O estabelecimento de preceitos, assim como os citados, são para nós um paradigma a ser seguido para que provemos ou não o grau de nossa fidelidade ao plano maior do Senhor para a minha vida e para a sua vida.</a:t>
            </a:r>
            <a:endParaRPr lang="pt-BR" altLang="pt-BR" b="1" dirty="0">
              <a:solidFill>
                <a:srgbClr val="FFFF00"/>
              </a:solidFill>
              <a:latin typeface="Comic Sans MS" pitchFamily="66" charset="0"/>
            </a:endParaRPr>
          </a:p>
        </p:txBody>
      </p:sp>
      <p:sp>
        <p:nvSpPr>
          <p:cNvPr id="14339" name="AutoShape 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pt-BR"/>
          </a:p>
        </p:txBody>
      </p:sp>
      <p:sp>
        <p:nvSpPr>
          <p:cNvPr id="14340" name="AutoShape 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1" name="AutoShape 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2" name="AutoShape 8"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3" name="AutoShape 10"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4" name="AutoShape 12"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5" name="AutoShape 14"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6" name="AutoShape 16" descr="data:image/jpeg;base64,/9j/4AAQSkZJRgABAQAAAQABAAD/2wCEAAkGBhQSERUUEhQWFRUWGBoYGBcYGBwcFhcdGhwXFhwaFxgXHCYfGB0kHRgVHy8gIycpLCwsFR4xNTAqNSYtLCkBCQoKDgwOGg8PGiwkHyQpLCwsLCksLCksLCksLCwsLCwsLCkpKSwsLCwsKSwsLCwsLCwsLCwsLCwsLCwpLCwsLP/AABEIAMMBAwMBIgACEQEDEQH/xAAcAAACAwEBAQEAAAAAAAAAAAAEBQIDBgABBwj/xAA+EAACAQIEBAUCAwYFBAIDAAABAhEAAwQSITEFQVFhBhMicYEykaGxwRQjQlLR8BViguHxBzNykhayQ1OD/8QAGgEAAwEBAQEAAAAAAAAAAAAAAgMEAQUABv/EACsRAAICAQQBAwMEAwEAAAAAAAABAgMRBBIhMUETIlEFFDIjYXGhQoGxQ//aAAwDAQACEQMRAD8A+WkV5HarXSoG3X1DbQo8yCvQnYV7BFSVKH1DUskCo6D7VwXsPtRCWJqS2YrPUybtZQLddl7CivIkgCp/sJB2rzswe2sCNgnkPtXDCx0p5Z4OWE5gOxND4fDrPrmORFJdmQ/TFYXsPtVgtjoPtTVuEE6xE7VO1wggw6sB1ilObQz0xOVHQfavfJ5x+FOxwWToCR1AqdrgzPKqC0cgNaH1mF6DEAtdvwrzLT+1w4glVEnodxVdzgL7hT9tKOFzT7MdDEy26kyDpTteDuR9HzQb4Mg5Rqad9zIz0Bfl6D8Khb31H4UwOGKnXSvbuFB+k0S1L+QfQAnAHL8K8yDoKL8oxBWoi2eami+5eQXSBta7fhVbWuwosqajdXpXncwHWC5Owr3IOmtWaCvB2olaDtKmTtUclXBCd65k70xSyZtByteRVxHevH11JnQDXoAAPgAAfFY030zCoVIXSNiR81xWo0PuRpd+0t/M3/sf611VV1bmRgYVmopaNXtZA0oZmOwpNkxiRb5PerCoHOqFBq61gifc1JKWWOii+3Z00r2QOU15dDKI2ouy5yxk1pbnjocorAGsltPwpm2HIA11rzB4Jwc2ZV96YXuFO0NIM9dPtWb+eQ4V5WRdethtQwHWjeHcJN5dW0GwWJom1wdD6Qwz99qa4Pw8LNs+dAJnLBOvwN61zQyFPPINhnNqA9sXVGxmG/Wj8ReFy3+8UoCYXKCT/wA0Epa4QhbJ0UDfuZrVYbgDMVGIOeB6QOXLkPzpN1ihhspjBGS4U0ubdlmbNoAV1PtTL/4U2VLyEkvvmlcknKNiK2vCMGRc8ohQpDyoA6Mo1G+9ay5aXyyCBGWCPcRSPud3KE3WKtpYyfA+O4FMNcCHV+Y6c+VHC+rWv3d1gsDQiDPOI0iZrZ4m0WYFjmIgAkCQFMTtE6a0n4lwYJLFWZdSGG8zOsbisp1MZPDKpV8Gbw+Ce4GAYkAbTp3mqP2a0ilifUOVGYnxHdtywGUMNCFBPTv96lguMC7ZcXklgRDhF27nrtVjXnwIfHAvsCxeBznIQOfP2oS7wg6lJy8qNu+U85fTH8xoN8ZdUAK0ry6VmX4N2JLICMOynvV17MfqgUTbKuJZoPU11n94pzQY2olNi3BA9/BQuYkQaXtYU6zpVl3EKDDAxXlx7Wyk/Nb6jEyUWwZ8OBz0qsWwOdTYZhBOgqlkUUcZNsTOKRYY2qsqtSzKRzqhkk1VGb+BDSLMo5mapb2qZQCqyOlP3sDBzEVGKnm0rxaPOQMHoSuqYTvXU7AJfiSCdKoJo69h8poO9bmuTZNS6KlForWTVqXmB9qrCRU1UnmKmcsBJFmpInf86OTG3AIkAe29AJbY/HOoknczS9yQzoZ28dDBojX4ou9xySJBYDv+VZ8XO5H5VdaxHQya1NhqZoLPFLebMAVYf3tTnC+Ig4zOwLA+n27Vi7eIyn456/hVlrFdJDDYinbdyDjdjs3SX1uuPTmXdgSJPzyrTWeMKuXKQCB9IIOURtPXasb4SsEk3HUNpuzQF6E9Y6c60q8TtwAFkfzERPtpUetq2rk6mk/VfRouAYgPiAxPXfvp/wDaP/atHxRn8o5DDL9j2I5ggxWS8O2l88fysNvfT861/E/SmbmAQe42n8RXKrztZJroqN6S/YxlniA8yTpm3UnQGdQe1E45gLbAklJCgLqBmMTPSs/xwhbkjQNr96OwAIs6MWWNVYD7jnVWhqU28l+rpUYRnEzXGeGLmI+kEQIEgkbwDtrO1JrWPeyDb0IJ5jWnPFMYNQG2BABmBzkRrIJrI8TukgF9dND1rryg1wQucVyW4u6m4HvH6VVhbyQSSfagMhMQxAP2qzIVkRPSDSN21cguW9nFwTr8V6MewEcqHuyd4B/H2mh83evRfImcsBDgsda9W6q6ZaqOJOxOlVi6Tyr2HngW5xXJO9enaqU1qbJOwqBSNqshVImnYmybaVS7GvSJ612WqI1TEuSI612c16DXE1SqwNx5FTSos40ge+u/xyrlajikCEqNK6vBcNdVB4Mu3NfUass4cGrMXwcq2hn3NRso40P41wdsVymdFKWeUUYjD9KDNkinP7OSJzfFDMxXcfhRe1gyg8i4MwkVPzTEHUUyTDhyJWPfaq8Vw9hEL9qZGFXbQDhPAtayTJ00/vTrVYQijzYNRFmqvQg+UJ5KUU0ZhrUmvEt0VYBBqiumMWe5NRwFiFynRTvprP8AStTjMKTZkNmHxA94AIrC8PxF3NC1qP2y9cARFKD+I7E/NSfUa062dbQTlGawaLwk4uOF/iAj7Tsev+1a3jjFbR9mA94Mf32rF+DLLLeGbkYnl1APfStrx1f3Dfcfp+tfGx/GQ/XJfdR+OD5hjrQvMqkwBz+P6xXoxyWfQzEjaSP1FVs2e7lQbGSelC+J8NbbXMZET00/s12vosI2L3F31NyhFJCXjRQMWRtzI1pEXLmPvXuKw8kx8VLD2SFYxX0FlEF2fNTnJi+CDANWQx0Ekk7Dn9qkUk1Ly6ndFbXJ5Skuge4AeteOZEQPiptbNV5TypEqa4+Tczfgilo1NbNW27DTrFRvWGn07UEbKka6plZFRLwKIs2JHqHzVN/DAbGmLVLwY6H2V+ZUfNolbQj/AGql7YJgf7US1OUA6mirPXharDZgV55U0atb6YGwgIq23bmvBZq63ZpkJyyZsLBZryiBh+9eVX6j+DNgzxtkjZiaXIpmSdOlO7wANDNbU8hXyv3HB3J0POUAemRv8H9TtVx1MgwNNCZNE28Mnaibdi30FLd7XQcapPtAFy5Op3qlbp1EzPc098u10U/FVf4bbmRp7UUdU/J6Wmk+hJbwrHcGPerrNltsknrTtMEOtWrh+9MWrn4keWi+UB4fhZKgsonpRJ4co0K/NF27PU0Vbw69abDW2p5c0elpfiIHbw0D06UfgvNO1wii8JhLZ3NE4jBpl9Oncb0+/wCoKVbSZtGjamtwb4PuTiMrGcwOvcCfg7H4ra8bM2SPg/37wfisF4QBF49R/Q1uONqRaYcisg9CNa+Yrn7ZBfUoJaqKX7HzvBW/UwGmm/Qc6VcWsLJiY/OmmGvZGY7k0p4mxJ02ru/SGlDD4LPqWcoRXrYFUpdg9udFXbQ50P8AsUnQ11pWR6ycOVba6B8VYH1LtQoHamtzDQu9AixvUspL5Bgn8FOUV0gVziqslJaiP5JPFVz3qxcOTRNjhxO4BnqaRKVcTcTkLyJ/iqGn81M7vAgNcwnoCKHxXDOcgfNCroPpC5VSAS55a1UWmireFA3qNyyAdDpzmtViAdcgYMTXoavXtjrUMnenK2K5EOEiyO9TUHrVKN3qwXOlUxvigdjC1Jrqit7Teuo/uY/JvpmvPBWbp9x+tef/ABxuf50Ot/EiQLpjvBj2JEivUsOxHmO7gSdSSB7A186tFqM4ckdiX1KrHEWE2+AA1fb8P9KSX7bEQF/CqhgbzgKzuVGylmyj2G1MWhtf+X9AL6pDzD+zSHw83KK4cEftQ3D8PctD0EjtyPuKKxHid0//ABp/quQT7aUm7TX1vC5Q+r6hRJZksf2ef4S/QV4vDn5VWvivEM2lpVA5D1fck/oKIvcfuIQCiHrMqJMT2/5rPt79uQ19Ro3HiYB644K5XXvFptj97bVZ2hjJ+CtB4j/qIIi3YknYu2n/AKqJP3FTbNQpY2lD1+nxlB1rCsN49+nueVEYXiNokKLik7aSR9wCKw+Lxl7ENmuGY2EQq+y8vfetN4WwGvqro06Jz/NkVn1Z5xCPBsvC2Hy4kHrIH2mtnx8fuWPUAf3+NZjD+m+hHOD+FaLxC0WDzkAfO0/jXOjHapxF6uTsvrn84PnmHRSSSyiTAkgfnFV3OGg9+4M/lV/G+GRbAjvXz/G8PIaV0M7jcfI2rpU0y28Mdf8AUHvaxk02J4aKosYQA1nH4piwMvm3Cvcyf/Y6x81Vb4ldXUgH3UfmKdGFmfcyazXQlHCiO8eAOYj++lBXryKIzAe81NeMCAXQwd41HtrR64OzdXMDIP3HuKcobvJCtU4+EJginZ1P+oV55B5a0yXgtncOojkxg/ZoqF3gJcSIBncH+lY9NNeR6168xFzSOVeftB6Ue3D7yiM0+4n8d6rNwr/3LR90P6N/Wpp1Wx8ZKoaqmXbwBNiz0qlsaelM7l2zIBzKSBoVP6UPiHSTCsY7f1NKTsXgY5VYzvQvOL7VA4ntTEJbMerL/wCQI/HavbuFtgD1AzOqyfvArVKfwA1DGdyFRujpUZHSmDLb6n/1P9KHuFQTo32/qaLNnwxb9Jf5IGgdK4KKta8o/hb8P61NLyHqPcf0rU5/AvNT8oiE966ilW3/ADr+P9K6jzIP9P5Ro7nGLQXNlJ9URsI6yR+FEYfjlokHyxAkzmGw1giOe3zQLYLMMzAC2Y0b6jvrtpz0EVHBcNXM8ki2AZ09WxMSdxpO3fpLp345OYoZeBgOP2oEWTuJ1EAbEjrGmnepf4+gj9yZnQTE++mlJmsLnhQcxCm2NCrLmIbMeR30A1MbVJCrB2aAVYKqiI3VFGoM5ieR215TXoauTjlGurDwMsb4pJXKlrIdPUGkief0xtNIL2AdpZ8zt3j1CQJJERv760w4C3mI7SAxIXWT10XfUfmwq/D5wHUjy1UO2onOdwZ16gfNKndufyEq8ci2zhGQiJnVhroI2J+dNq9xyPcVsoDDPuWOXadM0e/xTnEXMtxwwgDMt1QASuZRlYZYkD0af+UbGA8MbLC4WzMEByLDBmnlE+22pmk+s/kL08if/Brp+oKCBJknbly57irzw/yxOjxzSSCemoGxkTHKnOCdxiAH9SZSNFYCCCZcRJbQDUxqKrxTqCyi2yAas2XLInMSARoYB5cqGV6zwzVU8cgOFxDCM1sKvWPeP4ugNanhvFbYYhVJIOsfA/WkmKwzXRefyriS0KEB1GYRIAjaJGmxplw6yLbkXkeRoWt5TERMgkQZB2/Sjjq3/J50mw4bxVbpBClWQjQ7xMdPen/HsTK21HPft1pFwLFYPXNfuKWYkC96QJj0rIAjQaSa0acGtsMy3MwiAZBA9iKgs3NuSWMlatgnHc+UYLxD4stBmt5GJEREQQRy9tqyB44jn6ANDueYBkba66T2NbfjngK6bmZGDiGkSBOkAQRoPmspf8M3rasLltlkNJiVE6gIVkHY9tRVtet8ImlXl9ia/jbhkBFjYHvp194qn966wVC6mdBmG2sfP40dgbuYNa8i4SFyyvUlpZucxk30+rbSiLwAuhGykoRktjSA/wDOxAA0AMa7zsSKOWpl8gKsUmw8KpMb6aEGSf7im/COFuqg6jUEk7BZ58/jfamPCrdrNbB55WOgykMAQwB5EEGfvtR/iDhT2LJdJcuYJMZVGoB+AfjemQv29i5V5Mpxfhz3HJUdyJE/ny2mg8Tw0s2bYFsogzLbhTGu3OI3o1bipbUCWuXcrjMfSQwkCOkE959qjiQyhMkO4kFQdDLNplnUEFdeU9q2U3J7kzIpJYYuxGEZRJMCNDJOxgzA61MYAkAhpkab/IPTf8adYg20T1BQ2WAsME+oE65p1gGTy1PZXc4fFoFAFaebST03Omum2xHWvKUm85NaSOu2iz+q56oHOZgDbpt8V7iME5ZipY+qI/Xvy+9EIuYHzVOUiQNFGoJEkkk7MOXzQPEN0YXLgcyco5jM2Vp9u2w5UyNq8sFxKELa6z8A/fpRdvGnIfQCARB05Az+X4dqGxxbLrE75J7J06j1fNE40q9tQgCmdyxGg0IIJjr9qFWyTyjHHPRQnFlzQVUxykj9KPxN20rMCh66QYBAYfgRQtvAW1tln+owJBDLIJIkdxOtDvfGcCQZKwxBkAmTJneNIpyv4TbRjjjgvNzDtyYfA/rVT4SydnieoI2qF3DbFAMrTrPUHp7NHda8N0C1AGoLAtGsAnX8OvWsVyfhHtpcOFJ/+xPv/vXUuWwW1zMJ7kfhNdQ+p+xu0Nx/FWYFPUV9MaaiJn75tuy9KL4XxgopBzS2hM/wzJAPIkxrV1/xAjPFtAOQPv8AnVK2XY53k/yA8zMGAN+f27VDGLn2ijKXTLlcPe8u16Xy5jz2zEgTzggx3jlRtvDI1r98ApU5szKZ5LvoJ1HKdBtQYxvk4oqhUeormAjMG0md4g/nWmxPCzdsu9xwzurRJ+4A/wBc/AolFbNy4/YCWWxV4dS2/mi0HZoyjYCHGUmQJHPX/MKeHwivkLaYny0JO4XKpP0FokgBdJ6Vl/DaXLDuhRlLr6SZU6anvEGf9HatJdtLITEMw81hKzEE6iZ157996S6W/du4HxmsYwe/tlmwQBOZgozTJIMRLTqPmNKY2eL2zOZCGQkaHQwF7iCSZPY0n4/wSyisttQQil3C8gqtGY6+otA1nSlos37VuHUupBhTuM+pM99CBsJFLjXFc/8AQ5Tl1/w+g3cbhlNwoGchkIULcYR+7DCAIkEN7TNWpxZVjJYIGadUQEgAj1EksZOuxrMcI4mjKclyTmdshOW4oUECYM9TpypjaxWZAHJJhF1EQ0kHX4G/Tfc0iyE+60HBwfFgVifEriCLYUiST5gC6kmB6dTrMRGnLmn4LjLF8TbcBhKuWlVUdQzkZ2JBMxJjYbkrFcGzAweeUAwBy0BWZ3/DlWUxXhW5bfMhgrqsrKKSZlQ05j8cuwrKXhv1OGFZFf8AmbTE8DkDJ3y/zEayxHOQDvE6RvQVrw+6uXtPCgGGUwWI10Iidt/61k8Lx/FYMhLgY2oIZNM10tmaXuOGcAs06ECBESSxeYb/AKkBlthrYDTHl22hVEgB3NwyeZymfpkkBtampYzF5JtyziSwO/8AEMcirqGnkyg6d8sH8anb8XMqu11CvlglipBGgk7xHyfmqbPiazde4EueZk3cgrbQHTOblwAGSNTttvNLfHPFbdrDm0GDNeHrA19JJ1ieZGkHYE6gAFEa909soY/jgZLao5TOx/8A1StmFFlr4aAs5YJMCPUpI/rESNQhxfi25cYhMMPTrGsQRmLbsBHZSGGulDeF8ILuISW0Vg0ZCgUSWKosQWjmzExmgcwz8R8HFy3aNn6/LjKpbUDKAJDAk6iAZkE7QaqddFdihLyLjvazEa2eE2rqW7pSGZFOaI+oDpAOs0zscGdlg3SBGgbISe0ODIieUaRSLwlxvJYKXCXPoMSBlgjT1QojmpYH0kgaGneMw4OJNwNB0ZG5iBECdNCIikKPpyeJcDZS9RdGd8RYdbKIcrNqoZ7aKJVbnmEfupCjNDGACSANAZCVcETee3bt2zcU5lcuADJkHU6jtG8dq3uIechfX1FfQAASRMgKN+R15HrXp8J2HIc21JLQJWDMjUfGY15XST4AdUccmZtcLQC15rI10ZVKhtCyiQRsZ9Lk6fw9qQ49PLvAeoLqEkzlEkxI1MSQCeXtWv41wJkk2rdwnPmu+UMzepLiqQNYj0g7DWsxh/DsuPRfneLikaaEb8ojXsOlOV72+4z0037QzF8Ntm+DbQlSC2WSNfTIUjQfVnE8jQHiK0bseSrZ2C2ih1YLooCHkI0PaepppxrhbqUurlsAPJ9RPqYLbJYnTKcuqwRJ70JwhR5guZ0dzlllPqAbKCsDQSpYE/kCZGF0doUqnloEC2nIW44DrKGVP8BIka+qII226GpW+FIgcIz3F+tSFGhg5lIkzP7uDt6SDE1DAcKCI7X2Jkvd1tEPaYiJbMWEZihiDJAhtauS2bdlXRzkYKRBhyvWD9OssAdo7VVXNNYZJNtPhAVzC3rgto1vLnUumhg5AGyz/CW2E8461Ph+At3rd2EhwkgA3M2ZAcvpJgdO81cuLYlTbdE9QJkktmDO86SDq59MabV7iHFtbh84BrugVVLEllU5/Rsikk/6RA1FeqlGUmpdBST25F2DR2ByQRvowgGZ01/mCsOxI51xvC+xiU0kg/5dyOY9IP2+aM4lgzbIuqUVVVFbKTB9CanuZ1gd+RinA8dSzcNxIzEESdR6pBgHkd/9RFeshsjmAFS5wzO8ZYi+4WcoIA+ABXU8/wATUaKlsjkWBn5rqxMJop4jwT9nILNudO/f2rReF8U96ybQcqFOsHX1bbbydKQ+L8AUvFtp1I6EyT99/mrPCt7MWViVByBiNDGdZg/+Jf8ADpS8NdmTWeEO/EPArVuyrn0sAYA+qJ006ydegdfjzgvijzXCCQSpTnLTrMDQeoAwNJNF8dtW85VQ9wE+pmIzZdtwzCefKaSDgVtM9627KUhgDqQARMx/e9aoOPYcG8I2OI4QLWHz3SFuM0pJghgDpm5Ajme3asfjBibrBsjhQdC2g56yTGup3oU8a8+5DO0HSWM6nWewLAe1ajDg4jDqiAl1Gu+mTXmYnLy70Em88D4pPv5G2H4jafD4jzFCLkyEqZzllIeCOYcAg86H4VxENYRspcrCEwIYbyeQiY9qH4twyeGvk+q0xdgfYk/dSsexrPeF+NrbFxbk5CJIHb3OuhoKkp8yPWycXg058PsWa4mS2x+jL7QYMT+XzS/AcSNhgl5Gym5nZ8xIMaMSuuYyRr/l71RxDxfcVmNuIlQARIAAyknn9TKfZT70vxHiS4z2rlwBUgkKoBll9LBgTMZwDBI0mKxpqXHQn1Ypfua/A4+crW2LBrrAATl111kCdADBHOnlrEB0Un0l7hG3pMSI6rsNumm+vz7hnDbj21u2fQyEGM0knUjMBziAdtjoKZ4PxR/2beIEFLkyBCw0mTG8bbbc689r7GrOMo1XEfD4ZWgAerVkXN0+ox6ee+gA3is3xDwSnqP0AfxRLGY2jbUx/wA04w3iHy7RfOrK12IAndoO3Izv3rQYfiFtlvO5gKSoy7kgD+aQex/Slutr8Ris8SPk3FPDl23byjVCZCkAsTEA+4EwJgSeplPicK73Ga5bKyCANSAAuVVE6wAFUdABX2DF4FBcUEh3uQJUidBuyHVdgIE78wKDvcHUtl0zDccwJI1HwR8V5ai2vhoJVVz5TMLwu/aw2JtlvoKqFZpgt/Nt9I00+rSNBES4mb1t1BCucgEhsyOiAAuoMlZABYR3nWtfd4EsFSJU8uVA3vDKEQwLL3OonoYqZanM90uxzo4xFmZ4ZxJLTi4bq5mVy2VCgtkhRlgJrqIzAkenkAJ2eBxtu4ts5soIBJLAFQxgNPLddesjtWB4pwoJdKHNbtAyrFdNQp9OXnP8xjTYVTi8IbAYSxDqIIMB/UCJAOmhJ0mdek1RPFjWGLqn6cWpGwbitpLozMLTKSrZZtknO1vP6SP4pBH+adpqeLxZGJsEXvMQ4lWy5QUDghJkfXu2olpBknWPnF1GDfw9NTMxzk8pHfXrTnCY0PbtAX/LZCI9JgEFmUiNtzsOfemQjteRVk1ZwkfTcZ4gYG6DYPrT61ZZkBoGRjJ3GoNWp4iw4uWQ1wqvllYuKyifSApzDKDvz5V86/xq8txVZy5adljaeUTyP+1FDxK4N9XfKEUgZdWLQPSDsNZ1G2utFXp7X2jJ+njhm8uGw9i6botlTcIUGMuYKoUDkTpIHal/7Pg7dubQ1SCwtIvqyiT69FiYkz1GtfNcNxFS9rOp2XNBMkknWTqIUAU4xnEFUYoruSqgTJCiP0pzoiliQpWPOYmp4rbt3bFxssqpPlnKC2YKjAlQDE6jXSDrWax2GTFIi4e4GYL6kJ1thQEGbqd9tNB1rzD+LvJJSAyHUmQc0x0Omn99GvD/ABBac+hT7Rp9hvsKinmDxDopgozXu5ZksTw9MM9vznJLkSI9KqSAWMTmIWTEc170+4filwd1LWZsrnMpVyoNsjMuYDfcjlOp9pcX8Ii+/mSwbvBEewApVxDhF9bagKGNuYaTmg7b7xpA25VVXdFJc8+RE6pZfHB74pvy+UMGtmI3/h0E+wj+xUOC+HVvKzRMAxA5/PTf7Um/Yr8+oMffWOfxW88L4y3bVFJgncNGusaa9fyr0sylwzI4w8oCscBs5RNqTG8r+orq0eI4NLEowynUa9a6r/QQneU8Z8N2mHrMwBsSdt9Dr1+9ZXios2TktjKQRMGf5T+c/apeLOL4lHK5yqnUdSPtuNqx5x7E+oyTzNRxjJcyY2c49JH0zg+G83DA29xox7jUbdsppvg/C63bJMnUEFec7af3zrFeF/Ehw1m4QMxaFCnaRBzH2ltOc1ruAcbbEC6jAglVOVGK5h6g7a7TnT4XnVMpKUV8ikfL+LcFuWLrIQZBjY/H3rWeGuK37Sny7YkhdWB0IOjDrpPvpRPiDMUKWLYXKIYhixXU7sdBqToOtaCwi/s6BsyPkUE76gCegic2k86ksW3sdX3wZS5icQzHMxkjWJAgGAG9tRP9aSJgi1wKxAE7DQa9fit3Z4eHlGdojNOgEA5QIG3Pcnali+Wt+5btrIQmEiTcJa4A2Y7RlST/AJj0pSshHrkOVcpdmVxlthcuE6hcxgjSJJkTpEA/bvVlvi1nJDW5J0hYUaH+IqJO/I8q2V/hJeySwyiSiuBrBBBHcaEVlr3BDbDFVkrGvTTffaaFXQlIGWmklnA44H4ftsq33nLMrbUkKjBiPUJ9WwO4+aZcZw9u4vqXYaHQDnuTSXwNxXI1yy8GQ1xZ29KlmHf0ifg1oeL27QAN+4p3ygEZdNJUA68ufOnvSqeJpgwu2LbgyVxGDIE0TMpA19UEGdeWgOw2p9gvECG21lzkIu7sTqDlXaNYg/ECk+I4kiDzArOymNgFE7a8/YCoX8NcvWvMZPUpOYjTfUZmY9I0UTpuK84uPR7cnyfQ+I8TXE3cKqwUIzESrCYIWYJBgyI+KJ4fiRiMRcAhWtoqkrzjPO85hJGh956/NuGcUvWLAC+ZEyriMoEHMqq4IOwMkcu1abwLxm0j3E1zMqqpbUZlBBBbcNoeWuvtRLbl5A5wOrmKi9dVjmVQsFUMgxLTBM7gjb6SBJ0qjGY5Fe3bOhuZoJERkGYk54PQdZI7xf4NuBrmId/S+cAdRpBHfXcHoKXf9UMdlSxkeZZwcpjbKIIB3pU9LB8jYaia4PeK3EVRmIZWYKTy1DHrB2HxWM4vwFFDXLZ/diCQHENrsoGoOp5DmZr3iXECLdtQMsOG+QD/AFozxBxTNhgqqdB6mAMCjrphBHrLHPsXcc4JZsWc1uC7ATqzadATttSS8x8y3plG8fqQNpp1xEl8OAbls7aT6o7wIX7mlGMxdooq27RRxu5csT+AAHYCnxtUehTiWYl2vYhXtpCzlSSAkKIEMxAgQdZ0+alfshXuLdcAsZLIQ4af80jnz/Og2N+/CsSwAgDkB7CnfCvBBbVmj+/elT1LWcsOFTl0hOMYqhfLQ51M5twT/wCJEAdquThl++2YrE84j8q1uG8HKjaie8VoMJZVB6gIHeop6n4KoabP5GP4d4GJ1cmtHg+ApZHpXXrNOVxSmIIEjTtPb9KRYjiN5rtqyq5GZX0KyWYA5Ssfwk6x/lPQzPuss4H4rqw8DBcYTtBgx9qXeJON/s9h3BUXAPSCRJYyB6NyNyTEek6jSqb9l7GLJtksGgQdBcZRlLdizAnTcGh+IcOt21vXnLP5oCm1chlLAgIFaMwIyGIOgUjnVVWka9zfAm29tYSM9xDCsjnzjdZWCurBsysrqCDDaTtOo2PvVtzF2mUJleJnM0CJ3kDlMGhcRxu42EtWxcyBWdSk6QuUjSNYDQJ60DhuLeWsBcxJkl9tOw666d6vS9uDn5wzSPgsQhyrJA2IJg+2tdQ+E8ZZUVcqGBGpI22EEHYab8q6p/1fkfmsu8Rlr7SnqA0I6Eabf0rLXOGnNBGUgEkHlHUb1vzfZQfLED1KzEaazOnPQt9hWdtWPOvkKCZnXmzHfXnOo+RVtsHEQsMT/tqW0ySW57QAesnU6DtTbw3xvJfR+RMN0ymFYH4JpPxHhLKTpzoCy7IaTnB7lM+7Ym/hyBmyKoOijRZA9RboI1FLsd4owjkC3LDJqQPSCDAOusnSelY3hltHykrcuNAGg0HX1NG4Jpq1u1aTM8LIiAZJ0j/n2FJuujLhrJRXCS56F3FPEFwki0saRmJjQE/rP3qPg3H/AL4i4SzEgyJIHOIgg65hqdMxI1qi01m7dYNmYZYGoAnUjrPT7U2wuFPkzbUWkGjdTzGpoFWnHHyA7mpZ+C+3grzO4GKZ7aXM2STppmyTtl1296z3Gw4csJjmJ0Pv1rQjAqmAvektNtidYII1Daayv1QN496V8Yyi3LEs4Cy3Niyi5sTmH1xBihhUq5c8jHc7FhcGctXVlmB2B232jnrG4rVWcUrYT1qGZG0PxlYa+yN8msXacEkbf8094ZxM2Szgj1E6HadvxBI+BXSqlhMhks8hmGw7Yi55l70prlUbSBpp7x960eGwP7pXKAsJRlPKZymNjuVPt7VisRx2IVSWA1jX6t4ntTDBeKsRdJBCq9zKuYD0wzKpkMTBI5jntBpNqTQ2DwxzxvGnPftv9IsrlUDUNnIIQRBOq6HQBNtdMzw2b3lokyqksTG4zQFO+XLHz3onifC7ikwSzudW37an53q7wpwnLiBmPqIYDXeFJJPb+oqOEoxi8fBXKMpSSZPh3HrmGuOLhfK59UNMf5lB0zaCoeJfEKYprIbMApOZwPqByeoWy3pbQzrqRuZrScR4KriGietZbGeEnn06jl/tQV6njDYdmnfaBuLcQtAqbJZspBi4FIMaQRH5k1TifEF+8uSfTtlUQvwBoKbcP8HmZfatRgeAW7Q9IXaZJ6cyToK87o/yzFTPzwYDDeHr1zUqfmtDw7weBq4Jo3B8czYi6JUJACdWIJBKdfqJjciD2OjtZh9Q+1T3WWR/YopqrfPYvwXAkXZBRX7RbS4bbQGhWA5kHNsB/wCJ/GireIB2oDjy2mUG6AIkBzsIGaGO4nLoeoHWCivE5Ykx1rlBe1FmA4mt29etrMplgdRHqIIJGhIEbjn2Y27IaQwAABJPTfLP+rX/AEmsRwS+tlyzf9q4VdGUEeWwCmZH0nKw2660YnjUnEm28C0GOYgQWJyEF9YGUAAaAddJNdCei5TgznvUy2tNDDBY9rYAuA66KxAO2hDTzGvPXSetG2cExxBvZfXkCKVhigg5mCj1FjEDTn2NMcJg0xE3NPLAgDkxjfsf9qzviLGNgElH1uEhAdYA3OvISPcx1q2Okiu+GiRaqTeOxniBbIzajUgenUFSU0ncLBg7MTO1fMfF3GzcvFFabds5ViYnTMddzpln/L3qeH47cKFFulWk6zvuTr11PyZoK1w5Q0OCDz79I+I+1FuSjsQcpOfJPC8WVgBcQMRIzDczG/fTeil4Fau62n1/lNWcK4D54OUGc0R2kAVVawTaskkSfdexH8NJlHAUXnsi3hm4DsD811ErxG8BAJiuocsLEfg0XFsUbpNu1s0ZiNpG8fM/DU28PeGAtrONCNQNZ0gkjvl9X/8AM94DTimFt5MrCBLM0GdPTABGp+giNN6nd8fm01wWUzZnzIToE1BGh3gFxp/Ca62oxJdk0G0+CPibhyBrt2N7JYx/AxkggbGCrCOcpymguD8Lw9xFcKTCyzsujk/yFfTpqCNxEUn4hx68wY3HAUzNsTlaRBUjUwPfvuKvHiEDC27doFmVcoOonUkTykCAfauZdBOHtKK5YlyNr3iWxbUx6SrMoggyFbLPs0TyPesbxzxF5sKFyqGmB9uWg06VXesuQM/Un7mT+Mn5pfiMLFLhRGLyestlJYYdwjERcBHb86+i5FKKzMBaJ2H618ow9woRyGlaj/5NFo2omVBBnnrP6fanxwuyV57NdwbFQLgP0mSNNDGkd9NPmsr4islSSHzW2Ep/lGgI+Ij7UI/ie5kS2oAAEaasTO8xO1ULYuFPUJPUxI35/JoZ7c5QdakJblozR2CwjXoSQusgkGNOsagd9q9ZFX6t+n9/nTDgGJC30J5a/iAQPcSPtWxZrihvw/wEVAe5cTLqdDI1/wA1SvYFVZUwySxgG6xOUa/w8ye8x2r6zgvDNq6i3Cc6ssidjOopTiOFKbhKiFQQI2mhlVl5yNjJYwkZnE4GFzhSzHbt2589COorNMl5cTbePUv0CIA5xptOuvMnWa+k8BUesuJUn7H+aPsD7A9auxHlG5l8vVVDagDQllA0nWUO8VLXtrbKJvdgzR42ptsbqMrqpOogNAJ0OwOnsTt0o58GV7djyozixmzcUAAFHH3UroPb5qGKxOZyI0neDGp0A6kyKjujF/iV0zkuJFC3go9RjpoST2VRJY9gKGxDZ0JfS2Z/dKQblwiCFcAygmPTPua9vrpKk5v5o0jeJ+dh+EVmbGNexiMyn1SF11DEtoCOUA6ffej0ijGXuM1DbXBZbwTOWcqfOt3fRbA1AIB256j8Ps5w/HzItsSbpaXLfQo2I02bYzHLbYVRhr+ZvMwpZ7jAi47KFKH21A0jUEyI9gj8V8btWh5NkAufruc2336Dtz9t/obIVTjyso5SlKLzk1WE4nauXmRWEgTv9WrAx1EAHr6tqV+L7l1rb27ahlMbND6ZCCo/iBIYEdum/wA6scSZTmDGRrM6zMzNbfhXFnxdoqfqXTOPq26SO4kddq4ktOqpboLguV/qx2yfJdwu7a/Zba3xlKBR5ZIzMwCAsVOiplUCYnWBzpFwzW7euEG4fNbMszmViQw7ypI6yaGx3DrYcrcDAje5rDaSSwOoJ7Tqe9MMDwUWR5iMWU84MGdNOs66f1E9bR1Rcsp9nPtk3wx7wi3ewhm2r3rJ1R0BYAH+G4BvvpOh5ESaReO+M+ddGYPniIaAFA39IAMk7nt2ADS7xt7ClpyKAdF5kyPuT/egn59jse11y7mSxPOY10FValKPAiJQ7kVoOCcTBIW6oZdp5gT1570owNsMwDagmPv71pMLwGGkaiJ2HtyPb8d965tm3yU1J9o+h+B+HWvKW8pmFEif44GnXSZj2pDc4aLONddVVySrLpE6x3ojhfipUtKgCgaqFkhgftBJOpJYfNW8Vu+YEYkQwBnXMpIBESBKkEGd9RpW11TfPgJyj/sPHhAP6g6EHWSqz+VdS6zx++ihfJzx/FJ176GK6qPQB3mOb6T2mPt/sPtQd24YGvP8x/sK6uoJmopvWwSJ1kjetmmDRbQyqB6a6uqdhLsVXbY6VG3hE/lFdXU3wCwfj+CRcwCgREfKk/oKzbiurqHwKNP4XwaFxKg/8E014ogUXMoiBp0EDodK6uqOz8y2v8DBqxJk6mr0aGEdP1rq6q10Rrs/Qf8A0/vFuG2pMwGA9g7ACicgFp4HWvK6nRNQqwYi0CN81Dsg8+92S0PgPiQK6uqC3yVx7RTi1nTuv4soqONshhlYSCRI+a6uqJliB1sAAADSQPj3rP8AiFQgLKACokabEQQY2rq6th+Rk+jN2bpQqykhspJM7nzI9X82h5zWUdyzEkySTJrq6urB+05dvZH+lGYLEsuqsRz0MV7XVrBibTDXzdQi4c0GBIGmgobwiJx6WySUIf0ycuinlsNh9q6upOmf6hRqPwQL41uEtbHI5mIGgkFVG3QDbaso4rq6rrvyJPJG02tPuEYpgdGO9dXVJd+I6j8hpxdBk23n++1OvD+Ia5aYOZAURoJ+lTvvXV1M0jfAVq5LLd5gIBNdXV1Wij//2Q==">
            <a:hlinkClick r:id="rId2"/>
          </p:cNvPr>
          <p:cNvSpPr>
            <a:spLocks noChangeAspect="1" noChangeArrowheads="1"/>
          </p:cNvSpPr>
          <p:nvPr/>
        </p:nvSpPr>
        <p:spPr bwMode="auto">
          <a:xfrm>
            <a:off x="0" y="-1722438"/>
            <a:ext cx="4762500" cy="3590926"/>
          </a:xfrm>
          <a:prstGeom prst="rect">
            <a:avLst/>
          </a:prstGeom>
          <a:noFill/>
          <a:ln w="9525">
            <a:noFill/>
            <a:miter lim="800000"/>
            <a:headEnd/>
            <a:tailEnd/>
          </a:ln>
        </p:spPr>
        <p:txBody>
          <a:bodyPr/>
          <a:lstStyle/>
          <a:p>
            <a:endParaRPr lang="pt-BR"/>
          </a:p>
        </p:txBody>
      </p:sp>
      <p:sp>
        <p:nvSpPr>
          <p:cNvPr id="14347" name="AutoShape 18" descr="data:image/jpeg;base64,/9j/4AAQSkZJRgABAQAAAQABAAD/2wCEAAkGBxQTEhUUExMWFhQXGRoXFxYXGRwaGBgXGBcXFxgYFxgYHCggGholHRgYITEhJSkrLi4uFx8zODMsNygtLisBCgoKDg0OGxAQGy8kICQvLCwsLCwsLCwsLCwsLCwsLCwsLCwsLCwsLCwsLCwsLCwsLCwsLCwsLCwsLCwsLCwsLP/AABEIALQBFwMBIgACEQEDEQH/xAAbAAACAwEBAQAAAAAAAAAAAAAEBQIDBgABB//EAEAQAAEDAgQEBAQEBgEDAgcAAAECAxEAIQQSMUEFIlFhE3GBkQYyobEUQsHRFSNSYuHwcoKSsjPxJENTY6LS8v/EABkBAAMBAQEAAAAAAAAAAAAAAAECAwQABf/EADERAAICAQQBBAADBgcAAAAAAAABAhEDEiExQRMEIlFhFDJxI0KBobHwMzRDUpHR4f/aAAwDAQACEQMRAD8Aqa4fAuNetTGCTRmfrXrbBWY2rzZS3PainQMcEIsJFSZwAURA13HbX2psxw8WIVHYgn6f5p5guFCDoBYwOvWOtFO3RKTaVmX/AIUIkCx3qhfDhMAev6mvpIwKCmIn/wB5pZjMCgTbf/bU8ouJKM9Toww4amZi+9XpwqO3pT55lJEAE9BoB6RVLbGSQUjf/ZpPI0UeJPsXtYVI0GtELwkDSKbcCwGcKWqQ2npqT0qPEcIMwKbA95qjjLTqJLRq0ig4UGqVMJTajl4Y3vfYRt514OGk3NJVjP2gSUovFQUkRv8AWm6eHgRV6cICINFIVyM2WSdCr3P7134Ujr7n96duYIjQWqpTXaiKxUjCdz7mim2T39zRqWq9SmLgUUABLXc+5qKcP1J9zTBxgj1vVenSjYaAHMN3PuainBJ7+5pqn0rxTdGxRf8Aw9MafU15+ESNRR8GuIrtTFcQJOFSdv0qheASdBPrTMROlWluu1Mm4piocPT0qxPDE9BTbwal4QrvIwaELPwKRtPpVieGTsAKYpgVFWKSN/aiptnaEDJ4WjpQ/wCAT/SParH+J9KU4jiJ2plrBpiMhgkDUJqY8NPSs27j11QFrV612l9sCr4NUp1rqPaurOsYFUmVH0rq6l8jV9D5nD5qMw7YTqKGwyyOpnQDU0fA0JvrGlY5QPUjl2LWHxMACaYfxDJAypnpN6z6iUnWJ37VB7iMWBB2PSmx4Et7Izy6nVGvRxEAX1Ow9hSnH8QUFQTI7ChMOtS0g2gR9O4716+1mGtWcU1uxIyUXaQPisdOn7VBtRUKuPDCRMXqLDKkEhV+lL44jPNLo0fDcL4eH1+cBUdKX49iUW1EGadYcf8AwyCelp6bUBaLie1antHYyd2KsOq0HWi0CucwgmRHlVLzoTras+kprLlEVBT3SgxiB3NQLwO1NSOuQb+IFQU4g0MctTZbB3pXGI1y+CzxEj5RVanOwq8YXea78OKPtOuQKpVRW2DRSmxXqUjpSto5OQEmBqa9Lg2Bo7wprzwB2oa0c02BlXaoKUe1HBpPWoKKBvR1C6XyCJrvHA3q19Ob5aDc4cSqcwHUGinF8iOMui1zHAb/AFoRziadJotPDU7moK4M0aLcQqMgN18qHKT+/lQiVLJi8Dc1ogwlIgAQBSnGv9EjvQTO0fIM7hyU63oEtZbmr1vGJmgXXlKiaaMn8CuKXZNxJNEYcJA5iBQqHVSfK3nQTDSiTM9fen9zBshu/wASQnRU+VeUE3w0nS1dQ0sFmz8RCbCZOpqAItXhai/3od7HITvJ6JualUmzXUUg5GGQSJGYnvRb2EbSAMievrQvB37eIUEC+WdbbxtQ2K4mFq+VY2239arHE1uyGrfY0OGQAgAAAdKrxLoRBtffyqIcCUamI6UPPiN/MDBkEEHzo010InfZezigrQ3qTrk+fagkYMgyk3H+6CiXWiq+h+1FfaC4b8jtsk4dEkH6daTYpJ8JUajfpBp48iG0p6JHraSfrSsNkhSdoPvVVwL0LmcSYGYg/erPxKDsfXSo/hbRXgwwG496zsulZFaAfyzVamulqNbaBEgyOorvBNSew+wCnDmpeAaMLMamKHedSN5pNLfA/kSPEoV1q9tHW9D/AMQbGpy+dXN41s/KtJ9RTLHL4FeWJcpHaokEaChHuKoSYKqEZ+ImFfnyn+4RVFhk+ibyJB7pXtFCOB22nepI4qydHmz2zAH60Sl9MTmHuKZY3Hkm52xY40sm+k+XtQuL8Nsy4siBJuTaieIccbTKQebLIEakmAB51jOJ40rOUkqWDzmOWdkjr3PapvJ7lCO7NGP07cXPJaS/mzR8PxjbpIQ+U3sFCJH9s61bjsW2yr+Y6qRHLEqv1SLxWHcBTbrYjqSTl9ASTVjxzKJkmf2j9KpOLugQhFqzdjiDWTxCsBsmMxNpOk3t60biHkNoCysZbQRfN5RrXzZtsxBJuQNdDtROEeLaTBkAGOl9x0pI4pPkaSguGb3C4xDiSpCp6jQjzBqp9oKm1ZThmKLagqwEAxcZh+YfqK1iSCJSZBuD2qrwaWZXki+BZisCQLUEUdqfl8DUj3FVqKFalPuKrGNcknK+BHlOwNWMYe4NMlKaTbMK4JHpTbPgR6kz1tsdK6pp7V1HSga2DfheqifM1cw0kaRV54co6ODyionhrg2So+ZT+lQ/EwN3hnQWvFAJiRe3tVLbwKhp7/4ql3CkapNulx9KrRhAT8wB6G200Xn+ARwVyNl4ix9aBZaTN062PrUfwpj5jHUH7V4jBrnU+9B+oroK9OujwYVIMhJSeqTBt3o5nEOj8+Yb5gCfehDhHOpr04NcTel899B8P2bZl0LaSrsAfQQaAefCUqVsKlwVZ/CpSRzIJSe+4+hoXHJIaVlElfLcwB1NXi1VkJLoTrxc6k+lVuLHWaCOGdH3uP1qCmXdxP6V2uPwFxn8hCXykynMD2q48TdI5lgDyAPuKXjDrtfvXKw5VuabXHnSJol/uDF4xW7g9SDVS3lHvQZ4eN1Ge9/1qBwx2WKHmriIyxXzIKUhROn6D3MV2CwwLn8xYAAmxzegg2oH+YNFD1E0fgnlwRKfRIFh1t1pPPkk6qiix40t3YBjHElZhKiOsxbbY0K8wSZAKUzbNoO2a3vRj6VFXzEeSarWhX/1FDyAH2FZ5ZsyftZojD07jUkQQwgDM4nOP6UkBPbmIJJ7CoPlxKZQG2EmLJH8w9iYzRbtXOYUH/5iz5//AM1QnCAHU+gj9Km55J/nk2OvFD/DVfZQy4QvOEp8S5zrkwTuEiwPTWhQwpPNfUxaL9abjBp1lR/5SRXOADRA0i8k/Wmx6IO0hcmRz5Yrw+FKk3BMk39Otc21kN503H6UcpMi+nYfsKq/DJm5PsZqnkt3ROlVFLETcx22tvevMaEq+UjbNpB9P9miFMI7x5VS4wgbGqwm07JzjqVFZxRiOk3nY+lFYLixQIUSU7Dp5XoIsjZM+oH2qwNCNL9JFWlkUiEcTjwNP4ug7KA6kfsard4ugRlSZ3Ur/wDW9KlYcDRPpP7VX4B6CanpUu2WU5R4SDXOMHrby/8Aaq2uKpB3Hkbfegwwdx7VQpv+0U0YRXAJSnLkftccTuD5iupC22f6a6m0/Yn8D6i6VQSpIUJ+ZJhQI00+avGMYCCULkkyELB32kamleIxLiSmVrCLgpSSNhptPpRCsfhCAFKKDNgEKJBjcgQTroa8/ZbM2LU1aGn4nKMy2ynvqNYi1EsOMrEpUDeNL/4FZ5TawlLviKU0qyU5iArmJMg6aRpUsRjcKEqCklreUA5hrfNInyoOMVsh1KVb8Gm/hySTKRBGo6XJ/SvfwaEggptsSZuTbuKUcL4h4bBKF5/5kDOLxlkyM29t69d+JfDJKwo8s7ZQJP8Aig4u6tgtNWxphsC3lITsSDqYM3Em/WhXmSCEhkZEm1zIuIMCaN4XxZDosQlUq5ZGblyyf/yHvQXGsejC3QM+IcHIgydYhS/7RFp1oN6Vu+AOkrCeFY4c6VILeYhV9SYi4ImIi9Q4njkCOZII/qzfSARSZOOXhWip51TrqyVBKlEiTrCTZI8qTJ+JiI8VptV5kApM/wDSYn0pYerhk9tOic1oacufg1ygQm2VR6ykEDy7dKiBMgCd8xQQkdp0NIcNxVlYBIWkTJIyuC/X5T9KcpzOIltRKTEcxRFo0XEU60viQ6kpcImqJCeUr0CRc38tKkoAAApTm/KJuaB8ZxghRRmJ1VGcADWVjTympHjC16BHXcm/rGlPpl0zriwh3B6cvzekabmo/wANRIFp8vuYMVPM0nmV4hVaBbLPvURxBJahpEiSDA6g9Cb2NK5ST3Y2mNcFS+HAAKgRoAB+tTa4abmIv69xMUQw6hpsSkqOoBNgT2ig2MQHybKvp1kG9rdKMMlvZgli24IYnAwSQfY6edVfgVaHMk3gTr9aePNpaQcqZMiSTeRrFqV4NZdKFFUSJ5iJG4EHv2oubb2F00gFvBq3JteNbX1qtWFN+ZeboBNOOJ4jJDaRlEXyzN/0tpUsEsZc2aY63Ow3GsmKVyrdj6ehI5gVQee+kZutxYX2oVrhRUgkGIsolRiRYgXk607aS6VnxBlBI0TvedOl67E4DMolLZITyqvCrlCpSk+Z/wC2jaB7rM4jATCUqMk8ozESIgmOk3qbnDin5lx5qgzF4G81pVYEoiDCRqdDABN427dqAThXEqJCTJslREjU3kE/6aa4g9wl/BHLmzx0knTrBE1JfDXBfmjUH95pviUrCs6jIn806G0VVic6lAyAOknqQI7UVKItSFCsC5AgkCNbRPaRepOYFwRfaRpftpTDEKJXZYBFgDp6d5qnFrNlqXJFoER9ae10dT+BRicG4m6lEA3uBbtbQV4vDKFyYkWBG2kxtTOc5BmRoNI9ar8ZKzKgoECDItBp1PcXxit3AkRMC9p19R+9Vnh6pgwLjvc7U4C0qUSoGZt0OunSuQDKiUQoTcEwe8da7yA8YqRgCJvvblPsY0rqdMNrykpSMxi+s+9e13lO8I7xPDs0Rtt+tKMbwZAW14iyFFfInlJJMiSP6dRPetgRQT+DCnkLVFiCm15QlWUd7qUr/pTWS6ZrcCjFcMPgIZQrKSoif6QoKKiPIxQD/wALZ4zFRAABBWIVEXPt9TTjB4tbjTiikoKXCE9YSRe28yKoXjCoFKiZ2OYwdO+v0p4KVEsmlSpkuGfD+RCkkkkkkHUgSSAeusegqKvh0L1ykHz2q91KdZJPQk6+tAeILD3/AN96bS+bE1KqotWUYS6AHHlZsiLxKsoUonZPILbxQgR4MvPq8TELve/kANgOmwpOeMFh9xWUOEqUEhRMpSCQmD+lejiCXV86ocN4P2B0rzfU65yrottBaqt9fRRjHFOKKlXP0HYUK9hpTFNV4a3b/daK4bwvxDJsgampb46f/Bm0vLKlyJeE4AzOgGx0Pn2plxP4kyp8MWj5lD7+dH8fxaAnw2wARvpA6n9qwicKt0jJ8pUAVG43Mm+upFPjh+Ibb47/APPr+ppl+yWiP8X/AH2X/wAbcaX4jaigtlCss2IWcv8AMTvI1B2r6twXiSMS0Fo5TotE3QqBKT2Ox3Br49geGqyO5hmU5lgmOaCb69qacI8VhaVIOZAQC4k2tJOQb22Oxr1PHFR0p8f9WRhkTfG3X9D6Vi+GN5VFWYJAJME6R0oXg2BZJX4ecBtUfPYkAzYdLiq8JxRSgHEKzoIA5hOkyk7gjcUQxxNIBJbTN7pAFpMCleNj60E47DnMhIaCm55jExcd50J9qrwuGa/M0lK8ygBBmEkwZPUQfWiEcRbMcxE/1fvRBUDGh3kXip6WilplSmh4fME2m0SI2A+lLGuKITnCWkBaSUg2mciSSLbZxpTBT+flyhSRqdtdNbGlT3Am82ZtSkE5pBhQObLJveeUb0dceBHjkdhOKKTYjMBsTJA7GKZeMwoqSHEpJuZsTsZzWvH0pC5wR4AlLyM22ZJj1ihcJgsQgqL6c8pSmUXHKVSYmb5q5yj0clNR3G+MxKSIDrcAyBmEiJGo1ohrEKKBz3Gm+YKBG0XHWso4ytOqFAkwJ1UbmBrNgavc4kthGZI8JSU8xgSSpRyzmGsKTTKN7CRbs1SSQP5pcKVWywmANLxe9ZlnjqEKUlKVkSRl2FzoCbUR/FcRotQnQHKAZv260MnBJcUSopTYqJyxMX0Fpiu0p8lJxlVoPfwyXAmStQJCglNjCtBBMQAZmpcTwCkp5QcpPKjU5UwbnaveG4vDylLmZSkpEZkgpgkxOXX5d+lW49Tblyog3iAYv2pHja2OWSMtxUzw8BWdXNJmBtvzUO1hFrUVKypTJJKiBbtvb9KPwyQlwZZPkDPsO9MGOGqBU4tKAYtmTKjfz5R50dTW1HNLpmfKMhGXzGb+k7x+1Xs4M3WXDJE5Rp62iKt4wtcgqaERE8wGvWdaq4Vic6lJVukARtB86aMvkVya2QOlRJy5ZBiBfaZPnpUkuKROa+WQNJjTm96dtNgWJTMTCUwYmNZpdxPDIzKhYSo6ggn3FPzVBulbAmMUDKUcs6frpXUw4Y0hMkZSoC6oIsTsTpXUVjX7xPVe6Zo160nxzC1Y3ClKjlSFlaZgWEptvN7dBR3GcUWmnXEpkoSSB+p6xrHalDjziMSlZmSyXC3NgUtqkWtEgX71nW7NLelDfEOFtqFmVyZ6XVmIHYUvU4FC3t0/xSJjjCnHwgyorzKWqBolByHXTQbetMCkzV8TM+XkIczARJi8EajynbtSnHpcR+eUmDmExJ2I2PY67UbwvHeKkqiLqSB2BiaLWiAqOkEdRuCKtRBmTcbk3HNJkjXrcGh3m4Soakn6TYdjWjxXCQr/ANIAKj5FKi//ANsn/wAVHyoNfCnkpKyhUTBI1Ttcdf3qGTDGW/Y8Mko/oL8PinWiEp506kKuItYHb0p+/wDFTZSUICkEa5oiYuSoW94pQrDxpbr+37xvQHEWIbVA11OxvceVYcvp23Uv5GnHOL2i6YcjBLxBlQKGNSTZTh7DXL50QjKhWRNpJVA7IKALdAqqzxVaFAKBIIBv8wEbTaoOgKfaUBAWExsSDmkX8hWlwWNJL7/oTi9Wy6EqsWr+YtGjamso65Soq9/2py7is0kAgLaX9gf0NL0YT+U5lIutAvpmlQAttV2EYCnICuUNlsbAwFJm+5o725L+/agNJe0NwOOUy4sp5kknxEWAP9yDssX1saerxCcszAIkTuDcfSKuxXwk2sOFClIUc8D5kkG6Y30PU0xa+H0FtKCTyoQEq/MSBBzflOg261WEq54HyJySa57+xWCeUjS8G0adRXqUEOJUVKgagHWT0qxfw44CS2qSP+g6TY/Kr6UPDqLLBB0hYifJSbH60/PBDdcoPxWNW3C0mUk80gEdRbWjsPxQGc431H7GkHEneZCDIgCdxe5kgUUi4OUyCTcUrinLgaM2lyPmsW2uQFCQYvbahOOYcqYcSi6im0EXnr2NLWxAPmai26QuxI5dvM1N4lSaHWZ9ix/AyGQCpGIaacQNcwUuQlTYPKYSV6XvWgwwZxLfMknLykL5VgjrOvWvHOIr5Zg8247HpRLfEQfmSZ66/wCa6UJMMckXyBK4Kg/K6sdiZ9tKG/ghSDlWSrbMLHzgyPO9OUPoVoQLkRpoYm/lXjiO/lUXKcdymmEjJqwbrbrq3EEhYQkZBISEBXvdRO1TGOSBBme9vvWlVMan7iqUt3uAfO9MvUPsT8MrtCpGLBaWoyEpgmNwNfv9KB4NxrxEkJdMrzqAClEIRMJF7A054jg0OApcQCCIkGDB1g60qw/CEoUC0oiE5AIBASLwLimjmi07C8ck1RQ5jXFHmWojzUfppUuGsFLvikHJmgGR/REe5O3rUHuFLJuuOwn/ABRLeALYkAqtcSB5GJvvSqXdjN3tQzZ4lh0umc4WUp+YBQCZMZQnv1BqPEsdhlHmWSdiEnfrasy2s/iHVOpyJVlSgm8BM3t5n3qpWKS4nPBHOUpB3SlREkyIkQYjeqt92BQjJ0xy3iW0r5MyhpER30NdSZvGJSeVV+sGurm1LeSti+JR2i6Ru/iB1QZWEiVLIbHbOQmT6GlPxNjVtOFTcEhohUgEZCsAmJvt71oiQdtDN+oNjQXEMElxC5SCVIKPQ3jykCpWkyk4trYyXCyAS+oFXIJv+UAEgdJgUVwrFqcbStQgkq+iiBrR/CMFlL2ZBs2kQf7kAke4pfw/D/ykFI5bgeY1+9WTV7GZp6dwllgJTCdASe9ySfvRrKjpud+v+aV4t4NAKIJvYDXvXYviYbVlyKkoWsEg3y3HLrE6m0VRSJtPkdKaBzaf7NX4fHLRlC5UkRBBhSYBi+47GkHw7xBbjOZw3K1QrtNgewkgdhTgiT/vSqKpIDuLCcXwhp7MpohJInMNJOoWj8p7isxxDArbOVQyzofyq8jvT5pam1FSDBtPl0I3FNsLjm3wUOBMqmxHKodp39jSuLQdpfqfPHkZgcwk7/46VwBGSSZQAEk7RpbSb1qOL/DBAzM8w/pNyP8Aidx2NZtbR0No1EQaG0hKlAGCbFI7WFtNPW+tEMCBGWBJiSJjuRXnhdJPpeiG2Vb2puqE3uxlwbFOps0uIBUUqIywNbEjrtWg4VxxKjlUAkmwKTKZ6dqxmNwviJKdj1AMdxIorDjKkJgQABprFusD0FTZaM6WzPohABMkA2Jk6dCemhqt9uAdPUSOtx0rEY3iK/5yECQpppCisAKDY8MFQtzGXFATpNMWOPKDQRmTKABnc/MBAGYg3J62pcmPSrKY8ut0GfwtLq3FHMlQIuLA22SbRHlS9/gS0qzJg9wShXtMfWl+A+J3mlqCwwpKlE8ql+QiEkT71r8FiEuoCwIB2PapxnJK2VlCDdGbczItJnWFj9YqJdgypJiNRfc+v0rUPoBEWj3pbiuFJPynKeqbe4NvtR8pN4/gVBxK8uVQPNsex2olCY/zS/F8IWCSUhfQpsr/AH1qpOLcRykmejiSD5A2P3qkMiJuDSGKf1P3NWZsqkEGDJuPI0sw/E0iy7XNxcXJPnvR4dSsoykH5tDO1FflDfuDPxZmDBPlf3FcjEAp5gZkiRfQkCq2xzSapb3/AOSv/I0koRb3Q8ZyQQpsRMg2JjTTzodbRiYsbgjoRVpFj5H7VW0ogCCRYXFQl6dN7MsvUbboocSPOpIRFwT/AL+lFgzqAe8QfpVK2wVkSQIFtbyqenapywTX2UWSDBwZnSkbXCS2EpCELCCo3kFUlREnqM0elaJzDmITlV9D7WodWHWCZmwJAg7dJpLlHlDUnwxe20iYVhgk9bLHqbEe1dVXAn1uF5R0ziBslRSCtIE2Glu9dTyyUxPGjbrTrffeq0m8V6pUz1qh9Sw2so+cIUU/8gCR9ad8jHmKxQbylUcxAAmDffmi3WqVYRKUeGBCJJFyYkzb1r55xZpxxjBuLUTnStKEKmQEuJ1JPNMjXSBWq+HcfkQtWIUczrqylB+YBKOc3/LKYG0xFUni0JU75M8MuttNUWuoE5F7EKHeDINU4jDoWokm5bU3I1yqgmP93q17iKHsM68hMqaUoAAnQE5SokWlIzEbUFgsSXG0EghREx0n9OlVi29nyTlGkn10TwqUtIS2DMa9yTMxRuFfKT1T9R5du1CRHevUKjS1Ovokx23BTMze3eBUXBYeVLcO+UmdjqB9x3pqFhSQR0qsWIy3B8QLYCFcyYsdxN/WmrSWnRmyoVPUAkecikjqbT2FvQVShSmiCgxYfbQ0rxKe62YyyuK3NKeEskQWkf8AaKpc4ExEBAHvUMDxcLVlVCVbDrYaTv2piFiszUovcvFRluhC7wBIOntSviDDLITnVGZaUwTstWWQNSBvFP1pcOOCsw8IMEZSJOYrEwdRYA1lfj7DfzELGigQLWBRe3nenjd0JOKSbQUMOp3M7hlA2OHUlQTmCWzAg3soAG94ikWNwy0pUHBlhMR05hvTL4a4w1g8KVLzlx4uOWSTZs5OUaCL0S1hluqxTrhyJSpBhQhP/pBS1D6dpBppXw+hYpLjlmWwrkEAJzdTvPVNfQPhYgYZIm4KrGxuZE0m4dh1utpWlPKoWgabXI70fhsE6m4yj/kSZHQgCpzaapFoarHZ7W8jQ5I6j1ivY8vevXFeXvUUirVA7gkWB9DahnG5EKEjvcUcWye86b37VB4ZRKilI/uIT96OgBnsXwVK/l5fI29jS1/gzidDJG4MH2NaTE45oJJzpVAJ5JVMdIt9aoXxBGbKApSoJEwJjUC5k9oorXwjnCLXAhw+PfaMKJI6LE6dDr9aY4PjaNFoUJJum4uSbjUa1Ri+MEolKGxKVEZ5XcAHaBorXtXrmOCCUQhsi0hIjP8A3ZgYB7davBO6kScNriOEuoUFFKwYBnqJsJHnarvBCBzKAtuQPvWMx+OK0wZElux2IXzD15SPKnIYBNgBT6PcJLZDZzHtJjmCpMHLeLTPTp71QrHokkIUZgXgaT3PWlj+GECNAb+s1INEC00dKE1sKXjzmUAlO0AyYsekTtVRxrkRIykgQkCDJHWqVsnOR2Tf0q15IGUDZSR65hNGUVpDGTtA5w6sOV5G86FLKzCjmlXbLpXUzUvmN5E11eL5F2j03B9BWO4ghowoypRhKR8yjP5Qf9sasxeMDba1n8qSf0H1iknFMEXH2XQuPC5wkgfzFBxISL30U5Eb03xyUrCmlGQoXAMGJ18ra1rr5F/Qz/FcWks4PMkKUn+aNogiNNj07VmeNNuOYhvlIChyqEkFIBKlDt83tW5xHDQ4+yuORAIUnsLpA7Xg0n+JcalL5gAZGg0k/wBIXBVHeDHrTq20hI/s9Trqj34UxyG8I4BOZRlWhurKhtMEixgybAU3fwwebC0SHEchBGW6OVSSmbaW9Kw3G8KptxpUEZ0II2klUEd45f8AurQfC2MDGGdddsFOBCBupUEkCd5V9KdPmf2T0adMPlFzKz7ag7edSGKRmKcwkRbMNTNgJmRE6aGmfFsFlJWn/qHlv+9YbjE/iApqM6UqXe4s2ZPfy3IFVjJS4IvHVpmmzGdLdRV7TpTcHzHXzpLwB1asO2pZOYyZOpBUcs9LUwSrf7UzdOicY2rHjOKCx5ajpU1jMI3/AMVng9BkGDTDA8QzcpsrpsR1H7VSMhJQoKWxIJPWPpU2uMONZQqVomDusCDoZv5GvW1yMvc/4qKmxIT/ALvVLUlTVk94u4h+KxBeSlzDuDMmYPUGxSZ0PY/tQPxTgy4PETcpHMkmAUgG4vrc+dLDmbJcaMHUg6KAtChv56jajU8QV4aCpAOZOa8kXvEAja29Z54JRpx4NEM8JJqS3A+CcRJbKEtghKSgR/Qq5AJPW9HOqfczJUkBLiChSdc5IVzgA2IsTQLeNKZyFDYN4SgC/tVQe8RxOZ1SiAowT26V3ile7O80OrHXAmyxh0tOKIySAVwgkElWhOtyPSizxJoWzT/xBV/isrisWhBiL66/Woox4gnp96PgT5O/Ey6NH/HheG9CYkgSJtMTeh18cWbJCB6E/wDkY+lLEiW839xnyqCgB8tOscV0TeST7GPjOvKS2XVAnOUkGACEEgnLFtvWk+JlolLqIJi5iCIiyvzJMCbyDB60y4JJxDU/32/6DT7ENBYKSLdCAQfes85aZ7GvCtUEmfPnMQpRQCDaUSRqF6STvNaz4j4IorzsnKqbpNhO5SbwTuKG+ImAhLDYSlCVPIUQkATkUmNO5FaTjmMQ0244rKcgJAJiVapSSBaaVzc3a2KOKj9owXE+FONt+I4UJBWkBCSSVKXYm45ddtZrRcT4aHNRBFsw+ygbGs98Q/EKH3ENoJLeZtSZABCrSD1kke1bHHJufXU271Obct2+B1UeuTGcX4elpbSUElUpUqdIzpAAHnT42FKOMZi6l6JbARzEgA6HlvzdbVa/8QtD5EqVHWEj9TWnE242Zs+mMqGUQg9yP1r1A6zWexXxCtX9KfISfcmKBxPEHSJWpYCpI/KCAYJEdDaqGfUgz4i+Ig2l0pGV1t0IyrghxIBJKYO4BE7GKNTxpo5VAkzlXAE63vXzHjbhK1mDY39dPcCtEyQEI1skD6dNqpKK0iampG+w2IQ5zNqCh21HmNRXVhGiQqUqKT/UCQfpXV5cvQO9mbo+uVbo+gcEYMqcd+YHIgbJSDqO5696y7HxGS6p5WXkQYSRdQUtRS2kgSB8p9DWtJtbWvnXGsPldcKSkhSiQlP5Up67ayLVTllrUIS+ej6VhsTnQlQjmSDPn50o4rjGUuqbSgKfcUyglYCkoCiJIGubL+lGcAI8FvYBN57G58qyjLxe4iFN3SXfEk/0Ii/p+oqVtPYvGCmvcN/ixaVOJSpIMJkSTqVWIA00mr8Fw9pWGYGv83ON5Vmun1A+lC/Ebai8SATKQZAmEiEmelz9aMxWFWhvDAXyrSFj+4mQqe0kUy/KkR31t/A9xWLKUOLy5soKso3jasbgMMp5pD6mxmWpaZFpGeE6WgiAD2rYqQVBQ0zAj3EVneMcSLeDb8IZPELkaSlPMSBsIUqJo45aXY8sev2rkH8dAE+InIOXMDmSVToCNTJqxZjW1Y3GYpYQ02ApLYR1IzkKMHvFvWa03DlEtNyZORMzqbd61yj7VL5POT97g+gnxPKq3FzfQ621BFehsjt9atUnepqRRxB3+PlDjaVGIUC6QBdJEC3Xc9anwL4m8d5wZSE3Lc6hKUgEG1ybqnvFI8Xh82MSDdJKSQdMoFwev+aj8Muhtbxy5SCchNojPbysPatWNrQ2zNOL1JI1xxCVthaFApm/Wdwdwe1MsI3LTf8Aw+4FY74JaUWXEnUqzGeuUVs8O/ytjTkH2FBz1JB8WhtFD3D0kyRVCeGJC0kAfm+1GLf71Nh0SNN6XUwuCE+MwQ0KdNCNb9eoqbeGSSI1Apk6mSelLMTiWkm7iQexk+woqQPGTUrK32zH2oVAzGw86znxR8QSPBamCDmJka3EReKcDixMFKEpsOp+9HUcoDBvGJwzyXXCQhKVHvJGUAeZIofh3x6l59DShlCnVDNAgIICW0zPzZjJNI/inGKcw/NcJIVoBEHsO9KvgTL+KZKgCMx10ByqgnyMVLJGLTmUxSlrUFxyfS/iTBLcUy5mQlLUlRWqLlSCAOpISRWP4s09iFcQWtS/CCm3EAfISSEpAO+Vuxi0zX0BaEuJKFiQbH/HesnxPAuYcqGUuMrEKM6gGRI2IO9TxMtnT4fBkuEtqW+kBAJCs6UquCEpUT62MdwK+gM/EQ5kPAT4aiFbLVEBsW+czWTwIDbiXEI5kmU30iQPoabcUwyMWz4gltQUnxEzYdVDtXShSYVlWRr9CvgOD8fBIS7yuNrcQjWQhJBSMp1SAQJ7Cl+MwKm/mSR3ix8jRvC8UrCuLzQ4haQJzAkZYylJGxvY9KfpxgcSFJuDsfqD3oLJLHythZYYZPyvcwi2zr99KhjcYVOISPkSgIgdxKzOt1XrQcfebjIGxmF8wtHYxWZxGH5woSIifK+kdjWhS1JMzqKhqjdk/DG9+veKk4RQS8UsEwi3rUErcWQAi5/3zq3HJnu9g0q6a11XscGeOoCfOvaRzh8jrDkfRtOKYhSGVqTZQFj0k/5rGvCdekff9q6urFA35TaeHlYKQTHhEa/2TrSf4UwaQ6pQmQgxfqpINdXVPplrdpGrA/b0qQNdXUiKMsKjCr/lP2NYDG82FYJJ/wDUdT6Q2fvXV1PHg6D/AG0f4gXH24YwlzdDx8v5gsO1PuHMjInskR7V5XVs/wBOJ5+T/MTGBEC1eETXV1Q7K9CviLYCpGtA6jzEH1sa6uqseCbGHwkcpKRormPWZy+0CnGJMBAGmUV7XVSJJuwHDkwoyTB3pTieNPZilKsg6pF99zNeV1HsFlDkqJzKUr/kon/FQ8IDQV7XUgyE2JaCnRO6ot0AitE19rV5XUHwjuwhLIIgiQdQdKsDKUghIAHYCurq6PIsth7hcUohJO4ovFOkpJMV1dWLtnq/uoxb6pWqwAmwGg8qP4GYWqDqm/vXV1bJ/kZ52H/FFnEmAhxSRMT/ALpRHBXyFwNCDI7gSD511dR5juItsu3yBpGa51Mk+9WMshRg9Nq6urm6idFXLcnwZhJcKSARlJv2NaRrDpTokCurqy55Ozd6aK0WeO11dXVmNcT/2Q==">
            <a:hlinkClick r:id="rId3"/>
          </p:cNvPr>
          <p:cNvSpPr>
            <a:spLocks noChangeAspect="1" noChangeArrowheads="1"/>
          </p:cNvSpPr>
          <p:nvPr/>
        </p:nvSpPr>
        <p:spPr bwMode="auto">
          <a:xfrm>
            <a:off x="0" y="-822325"/>
            <a:ext cx="2657475" cy="1714500"/>
          </a:xfrm>
          <a:prstGeom prst="rect">
            <a:avLst/>
          </a:prstGeom>
          <a:noFill/>
          <a:ln w="9525">
            <a:noFill/>
            <a:miter lim="800000"/>
            <a:headEnd/>
            <a:tailEnd/>
          </a:ln>
        </p:spPr>
        <p:txBody>
          <a:bodyPr/>
          <a:lstStyle/>
          <a:p>
            <a:endParaRPr lang="pt-BR"/>
          </a:p>
        </p:txBody>
      </p:sp>
      <p:pic>
        <p:nvPicPr>
          <p:cNvPr id="14355" name="Picture 34" descr="https://setimodia.files.wordpress.com/2012/06/rh-lawfromsinai.jpg">
            <a:hlinkClick r:id="rId4"/>
          </p:cNvPr>
          <p:cNvPicPr>
            <a:picLocks noChangeAspect="1" noChangeArrowheads="1"/>
          </p:cNvPicPr>
          <p:nvPr/>
        </p:nvPicPr>
        <p:blipFill>
          <a:blip r:embed="rId5"/>
          <a:srcRect/>
          <a:stretch>
            <a:fillRect/>
          </a:stretch>
        </p:blipFill>
        <p:spPr bwMode="auto">
          <a:xfrm>
            <a:off x="500034" y="293681"/>
            <a:ext cx="2857520" cy="3677734"/>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Picture 28" descr="https://encrypted-tbn1.gstatic.com/images?q=tbn:ANd9GcQ00i-uP-OBkn6pKhQXAv6hAi783KXqx6x2UQ87g4ax-CK6Ng8JStyD1Q">
            <a:hlinkClick r:id="rId6"/>
          </p:cNvPr>
          <p:cNvPicPr>
            <a:picLocks noChangeAspect="1" noChangeArrowheads="1"/>
          </p:cNvPicPr>
          <p:nvPr/>
        </p:nvPicPr>
        <p:blipFill>
          <a:blip r:embed="rId7"/>
          <a:srcRect/>
          <a:stretch>
            <a:fillRect/>
          </a:stretch>
        </p:blipFill>
        <p:spPr bwMode="auto">
          <a:xfrm>
            <a:off x="857223" y="4295787"/>
            <a:ext cx="2046279" cy="2276485"/>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tudo_04_O_Livro_de_Êxodo">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Estudo_04_O_Livro_de_Êxodo</Template>
  <TotalTime>1801</TotalTime>
  <Words>1805</Words>
  <Application>Microsoft Office PowerPoint</Application>
  <PresentationFormat>Apresentação na tela (4:3)</PresentationFormat>
  <Paragraphs>116</Paragraphs>
  <Slides>17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Palatino Linotype</vt:lpstr>
      <vt:lpstr>Arial</vt:lpstr>
      <vt:lpstr>Wingdings</vt:lpstr>
      <vt:lpstr>Calibri</vt:lpstr>
      <vt:lpstr>Curlz MT</vt:lpstr>
      <vt:lpstr>Comic Sans MS</vt:lpstr>
      <vt:lpstr>Estudo_04_O_Livro_de_Êxodo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Almir Junior</dc:creator>
  <cp:lastModifiedBy>Almir</cp:lastModifiedBy>
  <cp:revision>91</cp:revision>
  <dcterms:created xsi:type="dcterms:W3CDTF">2014-01-20T21:52:32Z</dcterms:created>
  <dcterms:modified xsi:type="dcterms:W3CDTF">2014-02-19T22:44:17Z</dcterms:modified>
</cp:coreProperties>
</file>