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002060"/>
    <a:srgbClr val="0032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30" autoAdjust="0"/>
    <p:restoredTop sz="93738" autoAdjust="0"/>
  </p:normalViewPr>
  <p:slideViewPr>
    <p:cSldViewPr>
      <p:cViewPr>
        <p:scale>
          <a:sx n="40" d="100"/>
          <a:sy n="40" d="100"/>
        </p:scale>
        <p:origin x="-830" y="-25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tudo_04_O_Livro_de_Êxodo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Estudo_04_O_Livro_de_Êxodo</Template>
  <TotalTime>2323</TotalTime>
  <Words>1724</Words>
  <Application>Microsoft Office PowerPoint</Application>
  <PresentationFormat>Apresentação na tela (4:3)</PresentationFormat>
  <Paragraphs>126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Estudo_04_O_Livro_de_Êxodo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Almir Junior</dc:creator>
  <cp:lastModifiedBy>Almir</cp:lastModifiedBy>
  <cp:revision>106</cp:revision>
  <dcterms:created xsi:type="dcterms:W3CDTF">2014-01-20T21:52:32Z</dcterms:created>
  <dcterms:modified xsi:type="dcterms:W3CDTF">2014-03-15T03:16:10Z</dcterms:modified>
</cp:coreProperties>
</file>