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4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1812</Words>
  <Application>Microsoft Office PowerPoint</Application>
  <PresentationFormat>Apresentação na tela (4:3)</PresentationFormat>
  <Paragraphs>198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9</cp:revision>
  <dcterms:created xsi:type="dcterms:W3CDTF">2014-03-25T22:44:36Z</dcterms:created>
  <dcterms:modified xsi:type="dcterms:W3CDTF">2014-03-26T22:02:43Z</dcterms:modified>
</cp:coreProperties>
</file>