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4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1823</Words>
  <Application>Microsoft Office PowerPoint</Application>
  <PresentationFormat>Apresentação na tela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Almir</dc:creator>
  <cp:lastModifiedBy>Almir</cp:lastModifiedBy>
  <cp:revision>8</cp:revision>
  <dcterms:created xsi:type="dcterms:W3CDTF">2014-04-15T12:32:51Z</dcterms:created>
  <dcterms:modified xsi:type="dcterms:W3CDTF">2014-04-16T01:54:52Z</dcterms:modified>
</cp:coreProperties>
</file>