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6" autoAdjust="0"/>
    <p:restoredTop sz="94660"/>
  </p:normalViewPr>
  <p:slideViewPr>
    <p:cSldViewPr>
      <p:cViewPr varScale="1">
        <p:scale>
          <a:sx n="47" d="100"/>
          <a:sy n="47" d="100"/>
        </p:scale>
        <p:origin x="-9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721</Words>
  <Application>Microsoft Office PowerPoint</Application>
  <PresentationFormat>Apresentação na tela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15</cp:revision>
  <dcterms:created xsi:type="dcterms:W3CDTF">2014-04-15T12:32:51Z</dcterms:created>
  <dcterms:modified xsi:type="dcterms:W3CDTF">2014-05-01T02:21:19Z</dcterms:modified>
</cp:coreProperties>
</file>