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326" autoAdjust="0"/>
    <p:restoredTop sz="94660"/>
  </p:normalViewPr>
  <p:slideViewPr>
    <p:cSldViewPr>
      <p:cViewPr varScale="1">
        <p:scale>
          <a:sx n="55" d="100"/>
          <a:sy n="55" d="100"/>
        </p:scale>
        <p:origin x="-701" y="-8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docProps/app.xml><?xml version="1.0" encoding="utf-8"?>
<Properties xmlns="http://schemas.openxmlformats.org/officeDocument/2006/extended-properties" xmlns:vt="http://schemas.openxmlformats.org/officeDocument/2006/docPropsVTypes">
  <TotalTime>912</TotalTime>
  <Words>1680</Words>
  <Application>Microsoft Office PowerPoint</Application>
  <PresentationFormat>Apresentação na tela (16:9)</PresentationFormat>
  <Paragraphs>203</Paragraphs>
  <Slides>10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1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Almir</dc:creator>
  <cp:lastModifiedBy>Almir</cp:lastModifiedBy>
  <cp:revision>21</cp:revision>
  <dcterms:created xsi:type="dcterms:W3CDTF">2014-04-15T12:32:51Z</dcterms:created>
  <dcterms:modified xsi:type="dcterms:W3CDTF">2014-05-08T01:36:13Z</dcterms:modified>
</cp:coreProperties>
</file>