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23" autoAdjust="0"/>
    <p:restoredTop sz="94660"/>
  </p:normalViewPr>
  <p:slideViewPr>
    <p:cSldViewPr>
      <p:cViewPr>
        <p:scale>
          <a:sx n="60" d="100"/>
          <a:sy n="60" d="100"/>
        </p:scale>
        <p:origin x="-45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1150</Words>
  <Application>Microsoft Office PowerPoint</Application>
  <PresentationFormat>Apresentação na tela (16:9)</PresentationFormat>
  <Paragraphs>145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24</cp:revision>
  <dcterms:created xsi:type="dcterms:W3CDTF">2014-04-15T12:32:51Z</dcterms:created>
  <dcterms:modified xsi:type="dcterms:W3CDTF">2014-05-16T15:48:22Z</dcterms:modified>
</cp:coreProperties>
</file>