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77" r:id="rId3"/>
    <p:sldId id="261" r:id="rId4"/>
    <p:sldId id="271" r:id="rId5"/>
    <p:sldId id="262" r:id="rId6"/>
    <p:sldId id="273" r:id="rId7"/>
    <p:sldId id="263" r:id="rId8"/>
    <p:sldId id="264" r:id="rId9"/>
    <p:sldId id="266" r:id="rId10"/>
    <p:sldId id="274" r:id="rId11"/>
    <p:sldId id="275" r:id="rId12"/>
    <p:sldId id="256" r:id="rId13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04" autoAdjust="0"/>
    <p:restoredTop sz="94759" autoAdjust="0"/>
  </p:normalViewPr>
  <p:slideViewPr>
    <p:cSldViewPr>
      <p:cViewPr>
        <p:scale>
          <a:sx n="60" d="100"/>
          <a:sy n="60" d="100"/>
        </p:scale>
        <p:origin x="-485" y="-115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41539-3FE9-48E5-B114-DBA0E557F331}" type="datetimeFigureOut">
              <a:rPr lang="pt-BR" smtClean="0"/>
              <a:pPr/>
              <a:t>23/05/2014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D9B55-DB45-4D50-A3AE-1571B0E995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D9B55-DB45-4D50-A3AE-1571B0E99519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D9B55-DB45-4D50-A3AE-1571B0E99519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7E2B-E488-4A82-9679-14F50C0EBDC4}" type="datetimeFigureOut">
              <a:rPr lang="pt-BR" smtClean="0"/>
              <a:pPr/>
              <a:t>23/05/2014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293-B9E5-461D-ADD0-A3702458BC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7E2B-E488-4A82-9679-14F50C0EBDC4}" type="datetimeFigureOut">
              <a:rPr lang="pt-BR" smtClean="0"/>
              <a:pPr/>
              <a:t>23/05/2014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293-B9E5-461D-ADD0-A3702458BC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7E2B-E488-4A82-9679-14F50C0EBDC4}" type="datetimeFigureOut">
              <a:rPr lang="pt-BR" smtClean="0"/>
              <a:pPr/>
              <a:t>23/05/2014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293-B9E5-461D-ADD0-A3702458BC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7E2B-E488-4A82-9679-14F50C0EBDC4}" type="datetimeFigureOut">
              <a:rPr lang="pt-BR" smtClean="0"/>
              <a:pPr/>
              <a:t>23/05/2014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293-B9E5-461D-ADD0-A3702458BC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7E2B-E488-4A82-9679-14F50C0EBDC4}" type="datetimeFigureOut">
              <a:rPr lang="pt-BR" smtClean="0"/>
              <a:pPr/>
              <a:t>23/05/2014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293-B9E5-461D-ADD0-A3702458BC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7E2B-E488-4A82-9679-14F50C0EBDC4}" type="datetimeFigureOut">
              <a:rPr lang="pt-BR" smtClean="0"/>
              <a:pPr/>
              <a:t>23/05/2014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293-B9E5-461D-ADD0-A3702458BC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7E2B-E488-4A82-9679-14F50C0EBDC4}" type="datetimeFigureOut">
              <a:rPr lang="pt-BR" smtClean="0"/>
              <a:pPr/>
              <a:t>23/05/2014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293-B9E5-461D-ADD0-A3702458BC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7E2B-E488-4A82-9679-14F50C0EBDC4}" type="datetimeFigureOut">
              <a:rPr lang="pt-BR" smtClean="0"/>
              <a:pPr/>
              <a:t>23/05/2014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293-B9E5-461D-ADD0-A3702458BC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7E2B-E488-4A82-9679-14F50C0EBDC4}" type="datetimeFigureOut">
              <a:rPr lang="pt-BR" smtClean="0"/>
              <a:pPr/>
              <a:t>23/05/2014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293-B9E5-461D-ADD0-A3702458BC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7E2B-E488-4A82-9679-14F50C0EBDC4}" type="datetimeFigureOut">
              <a:rPr lang="pt-BR" smtClean="0"/>
              <a:pPr/>
              <a:t>23/05/2014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293-B9E5-461D-ADD0-A3702458BC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7E2B-E488-4A82-9679-14F50C0EBDC4}" type="datetimeFigureOut">
              <a:rPr lang="pt-BR" smtClean="0"/>
              <a:pPr/>
              <a:t>23/05/2014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E293-B9E5-461D-ADD0-A3702458BC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A7E2B-E488-4A82-9679-14F50C0EBDC4}" type="datetimeFigureOut">
              <a:rPr lang="pt-BR" smtClean="0"/>
              <a:pPr/>
              <a:t>23/05/2014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2E293-B9E5-461D-ADD0-A3702458BC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docid=Oo0QXRlmMbADBM&amp;tbnid=v5bIkTzPKH1itM:&amp;ved=0CAUQjRw&amp;url=http://iadrn.blogspot.com/2011/06/como-morreram-os-apostolos-de-jesus.html&amp;ei=tUp_U7v_ArjesASG4oLYCA&amp;psig=AFQjCNE4WCszcEixudTJ5tphRhqeUKHk8w&amp;ust=1400937051583754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br/url?sa=i&amp;rct=j&amp;q=&amp;esrc=s&amp;source=images&amp;cd=&amp;cad=rja&amp;uact=8&amp;docid=oNBl5Rmd80Mu6M&amp;tbnid=2O-66Rd4i3P_DM:&amp;ved=0CAUQjRw&amp;url=http://alcir12.blogspot.com/2011/12/jesus-parou.html&amp;ei=ekV_U_K8HKLJsQTTnoK4Aw&amp;psig=AFQjCNE5AHXpimZb3N170vSEpshpsHH-8w&amp;ust=140093616185129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hyperlink" Target="http://www.portugalgospel.com/?p=1800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om.br/url?sa=i&amp;rct=j&amp;q=&amp;esrc=s&amp;source=images&amp;cd=&amp;cad=rja&amp;uact=8&amp;docid=QEbi0gqVA5iqmM&amp;tbnid=72QQB1dgc_Ta9M:&amp;ved=0CAUQjRw&amp;url=http://estigmatinosrp.blogspot.com/2012/10/liturgia-evangelho-marcos-10-2-16.html&amp;ei=w0F_U6TtG6_lsASrkoDgCA&amp;bvm=bv.67720277,d.b2U&amp;psig=AFQjCNES9f384plM8HTMnrNhetZ-cBzhzA&amp;ust=1400935202552904" TargetMode="External"/><Relationship Id="rId7" Type="http://schemas.openxmlformats.org/officeDocument/2006/relationships/hyperlink" Target="https://www.google.com.br/imgres?imgurl=http://2.bp.blogspot.com/-aRDOQESVDbE/UUyZPcZj1fI/AAAAAAAAAf8/02-yLWy3ciA/s400/SemanaSanta.jpg&amp;imgrefurl=http://deushumanidade.blogspot.com/2013/03/pascoa-crista-morte-e-ressurreicao-em.html&amp;docid=QOokRf9pfvrkPM&amp;tbnid=QeLIAocF767gSM:&amp;w=400&amp;h=285&amp;ei=OE5_U_XCCKiR8AHLmIGACQ&amp;ved=0CAIQxiAwAA&amp;iact=c" TargetMode="External"/><Relationship Id="rId2" Type="http://schemas.openxmlformats.org/officeDocument/2006/relationships/hyperlink" Target="http://www.google.com.br/url?sa=i&amp;rct=j&amp;q=&amp;esrc=s&amp;source=images&amp;cd=&amp;cad=rja&amp;uact=8&amp;docid=QsoHt6jc7ngC2M&amp;tbnid=4SAct_6zawNpJM:&amp;ved=0CAUQjRw&amp;url=http://www.ministeriovidanovaguaruja.com.br/site/a-parabola-da-candeia/&amp;ei=cyhNU9CGG9G-sQSsnoCgDQ&amp;bvm=bv.64764171,d.dmQ&amp;psig=AFQjCNHAZTHzEdSuF1JqTRQ8sYl63iN8bw&amp;ust=139765195199558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https://www.google.com.br/url?sa=i&amp;rct=j&amp;q=&amp;esrc=s&amp;source=images&amp;cd=&amp;cad=rja&amp;uact=8&amp;docid=eXh006czScXiXM&amp;tbnid=NwD9OPUvXk1gWM:&amp;ved=0CAUQjRw&amp;url=https://liturgiadiariabyfegs.wordpress.com/page/14/&amp;ei=r0J_U7ebHuvJsQSO_4HQBg&amp;bvm=bv.67720277,d.b2U&amp;psig=AFQjCNES9f384plM8HTMnrNhetZ-cBzhzA&amp;ust=1400935202552904" TargetMode="Externa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source=images&amp;cd=&amp;cad=rja&amp;uact=8&amp;docid=oNBl5Rmd80Mu6M&amp;tbnid=2O-66Rd4i3P_DM:&amp;ved=0CAUQjRw&amp;url=http://alcir12.blogspot.com/2011/12/jesus-parou.html&amp;ei=ekV_U_K8HKLJsQTTnoK4Aw&amp;psig=AFQjCNE5AHXpimZb3N170vSEpshpsHH-8w&amp;ust=1400936161851290" TargetMode="External"/><Relationship Id="rId3" Type="http://schemas.openxmlformats.org/officeDocument/2006/relationships/hyperlink" Target="http://www.google.com.br/url?sa=i&amp;rct=j&amp;q=&amp;esrc=s&amp;source=images&amp;cd=&amp;cad=rja&amp;uact=8&amp;docid=kmDucvuBQgrEmM&amp;tbnid=o7uq31gwguDStM:&amp;ved=0CAUQjRw&amp;url=http://paulofranke.blogspot.com/2010/04/ii-israel-tiberias-mar-da-galileia.html&amp;ei=o7VZU5LaC8iMyQHz4IHgCQ&amp;bvm=bv.65397613,d.aWc&amp;psig=AFQjCNHil_hcEpUJ5qI0MntmDaMEB4FD4g&amp;ust=1398474523169058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www.google.com.br/imgres?imgurl=http://www.franciscanos.org.br/wp-content/uploads/2012/09/3219_100912.jpg&amp;imgrefurl=http://www.franciscanos.org.br/?p=23618&amp;docid=hG-7sWb9xPac1M&amp;tbnid=IciTF8a5rFjZPM&amp;w=270&amp;h=315&amp;ei=w0F_U_rxGKO-sQSdqoKYDA&amp;ved=0CAcQxiAwBQ&amp;iact=c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s://www.google.com.br/imgres?imgurl=http://2.bp.blogspot.com/-aRDOQESVDbE/UUyZPcZj1fI/AAAAAAAAAf8/02-yLWy3ciA/s400/SemanaSanta.jpg&amp;imgrefurl=http://deushumanidade.blogspot.com/2013/03/pascoa-crista-morte-e-ressurreicao-em.html&amp;docid=QOokRf9pfvrkPM&amp;tbnid=QeLIAocF767gSM:&amp;w=400&amp;h=285&amp;ei=OE5_U_XCCKiR8AHLmIGACQ&amp;ved=0CAIQxiAwAA&amp;iact=c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.br/url?sa=i&amp;rct=j&amp;q=&amp;esrc=s&amp;source=images&amp;cd=&amp;cad=rja&amp;uact=8&amp;docid=eXh006czScXiXM&amp;tbnid=NwD9OPUvXk1gWM:&amp;ved=0CAUQjRw&amp;url=https://liturgiadiariabyfegs.wordpress.com/page/14/&amp;ei=r0J_U7ebHuvJsQSO_4HQBg&amp;bvm=bv.67720277,d.b2U&amp;psig=AFQjCNES9f384plM8HTMnrNhetZ-cBzhzA&amp;ust=1400935202552904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google.com.br/url?sa=i&amp;rct=j&amp;q=&amp;esrc=s&amp;source=images&amp;cd=&amp;cad=rja&amp;uact=8&amp;docid=QEbi0gqVA5iqmM&amp;tbnid=72QQB1dgc_Ta9M:&amp;ved=0CAUQjRw&amp;url=http://estigmatinosrp.blogspot.com/2012/10/liturgia-evangelho-marcos-10-2-16.html&amp;ei=w0F_U6TtG6_lsASrkoDgCA&amp;bvm=bv.67720277,d.b2U&amp;psig=AFQjCNES9f384plM8HTMnrNhetZ-cBzhzA&amp;ust=140093520255290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imgres?imgurl=http://www.franciscanos.org.br/wp-content/uploads/2012/09/3219_100912.jpg&amp;imgrefurl=http://www.franciscanos.org.br/?p=23618&amp;docid=hG-7sWb9xPac1M&amp;tbnid=IciTF8a5rFjZPM&amp;w=270&amp;h=315&amp;ei=w0F_U_rxGKO-sQSdqoKYDA&amp;ved=0CAcQxiAwBQ&amp;iact=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.br/url?sa=i&amp;rct=j&amp;q=&amp;esrc=s&amp;source=images&amp;cd=&amp;cad=rja&amp;uact=8&amp;docid=AVgIbLGvlxAuiM&amp;tbnid=o1cQCxHnLVeO7M:&amp;ved=0CAUQjRw&amp;url=http://gxphuhoa.org/&amp;ei=c0N_U_a3OMTnsATp_IHICg&amp;psig=AFQjCNGTM-g-1WA3SO_IjWlQqyftY_L0_g&amp;ust=1400935537484544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br/url?sa=i&amp;rct=j&amp;q=&amp;esrc=s&amp;source=images&amp;cd=&amp;cad=rja&amp;uact=8&amp;docid=AVgIbLGvlxAuiM&amp;tbnid=o1cQCxHnLVeO7M:&amp;ved=0CAUQjRw&amp;url=http://www.rudecruz.com/o-jovem-rico-e-jesus-sermao-estudo-biblico.php&amp;ei=TkN_U4mLKNHMsQTgl4DwAg&amp;psig=AFQjCNGTM-g-1WA3SO_IjWlQqyftY_L0_g&amp;ust=1400935537484544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r="2810" b="5908"/>
          <a:stretch>
            <a:fillRect/>
          </a:stretch>
        </p:blipFill>
        <p:spPr bwMode="auto">
          <a:xfrm>
            <a:off x="3108328" y="321453"/>
            <a:ext cx="2606680" cy="26739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14136" t="15261" r="19798" b="19269"/>
          <a:stretch>
            <a:fillRect/>
          </a:stretch>
        </p:blipFill>
        <p:spPr bwMode="auto">
          <a:xfrm>
            <a:off x="6286512" y="2303857"/>
            <a:ext cx="2500330" cy="262534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142876" y="160718"/>
            <a:ext cx="2643174" cy="477053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  <a:latin typeface="Comic Sans MS" pitchFamily="66" charset="0"/>
              </a:rPr>
              <a:t>2T14</a:t>
            </a:r>
          </a:p>
          <a:p>
            <a:pPr algn="ctr"/>
            <a:endParaRPr lang="pt-BR" sz="2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Comic Sans MS" pitchFamily="66" charset="0"/>
              </a:rPr>
              <a:t>Dando seqüência ao currículo da CBB para o estudo sistemático da Bíblia, estaremos neste 2T do ano, estudando o segundo livro do Novo Testamento: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Comic Sans MS" pitchFamily="66" charset="0"/>
              </a:rPr>
              <a:t>O Evangelho de Marcos, conforme nossas duas revistas anunciam!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857884" y="174482"/>
            <a:ext cx="32146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mtClean="0">
                <a:solidFill>
                  <a:srgbClr val="FFFF00"/>
                </a:solidFill>
                <a:latin typeface="Comic Sans MS" pitchFamily="66" charset="0"/>
              </a:rPr>
              <a:t>Nossa matriz </a:t>
            </a:r>
            <a:r>
              <a:rPr lang="pt-BR" dirty="0" smtClean="0">
                <a:solidFill>
                  <a:srgbClr val="FFFF00"/>
                </a:solidFill>
                <a:latin typeface="Comic Sans MS" pitchFamily="66" charset="0"/>
              </a:rPr>
              <a:t>curricular é desenvolvida em oito anos de forma a alcançar-se toda a Bíblia em 32 trimestres. Um livro do AT no 1T e um livro do NT no 2T.</a:t>
            </a:r>
            <a:endParaRPr lang="pt-BR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857488" y="3107535"/>
            <a:ext cx="3286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FF00"/>
                </a:solidFill>
                <a:latin typeface="Comic Sans MS" pitchFamily="66" charset="0"/>
              </a:rPr>
              <a:t>Assim,  como no ano passado, primeiro ano do Currículo, estudamos Gênesis e Mateus, neste segundo ano, passamos por Êxodo no 1T e agora estamos diante de Marcos no 2T.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643306" y="71420"/>
            <a:ext cx="5357850" cy="504753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  <a:t>35 Nisso aproximaram-se dele Tiago e João, filhos de </a:t>
            </a:r>
            <a:r>
              <a:rPr lang="pt-BR" sz="1400" dirty="0" err="1" smtClean="0">
                <a:solidFill>
                  <a:schemeClr val="bg1"/>
                </a:solidFill>
                <a:latin typeface="Comic Sans MS" pitchFamily="66" charset="0"/>
              </a:rPr>
              <a:t>Zebedeu</a:t>
            </a:r>
            <a: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  <a:t>, dizendo-lhe: Mestre, queremos que nos faças o que te pedirmos. 36 Ele, pois, lhes perguntou: Que quereis que eu vos faça? 37 Responderam-lhe: Concede-nos que na tua glória nos sentemos, um à tua direita, e outro à tua esquerda.</a:t>
            </a:r>
            <a:b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  <a:t>38 Mas Jesus lhes disse: Não sabeis o que pedis; podeis beber o cálice que eu bebo, e ser batizados no batismo em que eu sou batizado? 39 E lhe responderam: Podemos. Mas Jesus lhes disse: O cálice que eu bebo, haveis de bebê-lo, e no batismo em que eu sou batizado, haveis de ser batizados;</a:t>
            </a:r>
            <a:b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  <a:t>40 mas o sentar-se à minha direita, ou à minha esquerda, não me pertence concedê-lo; mas isso é para aqueles a quem está reservado. 41 E ouvindo isso os dez, começaram a indignar-se contra Tiago e João. 42 Então Jesus chamou-os para junto de si e lhes disse: Sabeis que os que são reconhecidos como governadores dos gentios, deles se assenhoreiam, e que sobre eles os seus grandes exercem autoridade.</a:t>
            </a:r>
            <a:b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  <a:t>43 Mas entre vós não será assim; antes, qualquer que entre vós quiser tornar-se grande, será esse o que vos sirva;</a:t>
            </a:r>
            <a:b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  <a:t>44 e qualquer que entre vós quiser ser o primeiro, será servo de todos. 45 Pois também o Filho do homem não veio para ser servido, mas para servir, e para dar a sua vida em resgate de muitos.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2844" y="68593"/>
            <a:ext cx="342902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FFFF00"/>
                </a:solidFill>
                <a:latin typeface="Comic Sans MS" pitchFamily="66" charset="0"/>
              </a:rPr>
              <a:t>Marcos 10.35-45</a:t>
            </a:r>
          </a:p>
          <a:p>
            <a:endParaRPr lang="pt-BR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Por não terem</a:t>
            </a:r>
          </a:p>
          <a:p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compreendido a</a:t>
            </a:r>
          </a:p>
          <a:p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extensão do </a:t>
            </a:r>
          </a:p>
          <a:p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que lhes </a:t>
            </a:r>
          </a:p>
          <a:p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profetizara o</a:t>
            </a:r>
          </a:p>
          <a:p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Mestre, Tiago e João, orientados pela mãe, vão</a:t>
            </a:r>
          </a:p>
          <a:p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fazer um pedido que mais</a:t>
            </a: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tarde será</a:t>
            </a: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para eles</a:t>
            </a: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motivo de</a:t>
            </a: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vergonha,</a:t>
            </a: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dor e  </a:t>
            </a: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sofrimento</a:t>
            </a:r>
          </a:p>
        </p:txBody>
      </p:sp>
      <p:sp>
        <p:nvSpPr>
          <p:cNvPr id="37890" name="AutoShape 2" descr="data:image/jpeg;base64,/9j/4AAQSkZJRgABAQAAAQABAAD/2wCEAAkGBxQTEhUUExQVFhUXGR0bGRgYGBwgHBgfHRgXGRocHCAaHighHRwlHxgcITEhJSkrLi4uHR8zODMsNygtLiwBCgoKDg0OGxAQGywkHyQsLCwsLCwsLCwsLCwsLCwsLCwsLCwsLCwsLCwsLCwsLCwsLCwsLCwsLCwsLCwsNywsLP/AABEIALcBEwMBIgACEQEDEQH/xAAbAAACAgMBAAAAAAAAAAAAAAAEBQMGAAIHAf/EAEYQAAIBAgQCCAQDBgQFAwQDAAECEQADBBIhMQVBBhMiUWFxgZEyobHBQlLRFCNicuHwBxWCkiQzosLxQ7LSFnPT4jRTY//EABkBAAMBAQEAAAAAAAAAAAAAAAECAwAEBf/EACcRAAICAgICAgMAAgMAAAAAAAABAhEDEiExE0EEIjJRYRQjQoGR/9oADAMBAAIRAxEAPwDmgjw9JqZbjxAJiohcHIT5UTbwV25yyr40GxUv0Qx5f38q2Uk6WwWPOB96Pt8NtIO2xc/L2GtGftGURbC/6NY840pb/Q+v7ALXCHbW42Ud3P8ASiFs2besZj3mocRddtj+o9RP0rRST8W/iR9yv0rU32bZLoJu4tjsIHy9xUY7ywPnIB+5+VapbjWCPEQfbLUjXQNwDPOCD6nSaakuhXJsKsnvHzMey61jsJjKPIFftHzoUMDMKPRgPmf/AJV6twDcH6j5ZvrWo1jGxxFVEFW81mPUbfI1lq+rfCy+UAfNYn/bSm7eHgfMHT2oY4hZnUHvVhPsda2qNsPrlxfxAjxgR8wp+tDXGgzmnzB+UiBS7/MHOmhHeVAP1qFnnuB74oVRuxjiL8iS6nzzf0FBnFHz8zp9q8w+AuXD2EdvGDHudKZWeAtPbZV8F1P6T6mtukMotio3mPP0FeW7LMdASfKrRhuF2wQApZjsDqT5AQPrVl4P0XuXs2q2wrZSCO0DAOw0GhpPJbpDOCStlDtcDuH4yF8DqfYfej8LwxF0S2bhG5ImPQf1rqeD6HYdNXDXT/EYHsPvT2xh1QZUVUHcoAHyp1jk+2SeSK6OJC9OiiY5Dw8JqHE4gxE5fb2IMA+hrteL4Vauf8y1bfxZQT8xVfxHCcPaW4Wd7ShzoplTMHVGDKd9wOdZwjDtgWRs5Hek7kem3s8g+9QqCOWnhIH3Wuo3+jFhjKsgMbMmvL8jDvH4eYpZxHoNKzbgNygmPXOc/sKynB9MZpp8o5+scpXyH/4z9RXlxTpqG/2n9DVyvcDuC1F7KvLMU9JzXFzAeRA5yKr/ABrgRtANBZTs8Aj3RnEHzFMpIAse4PLzMj2bX2qO4SeY+f0aa2Vo0kyeWhn0Mmpk4XebUJl8fhB9J+1ZtLs1NgbEgQR7Ex9xWguwNP7/AL8qbjg6pBuXYPMLp/ftW63bSfBbk/mP9aV5V6HWN+xTZw919VQxyJ29KLHCedxx5f1P6VPcxrncx5f3NDh5obSfQdYrsLtPatjsKCe+P1rLuNc7GP78aFF4AjsjQazz+lQ3VLbnTuG3tEUFjb7Nul0EF+9tf5v1rKXxHP8A6RWU2iB5GO1e2mlsKT4QT8qgPEddfY/p+taWsPB1OvmI9ZFTm0sbdo/iBbX0aRWpA2ZC9rMJEfUfr7V7aSTqZIGzAN7TqPnRVm1sSCSOcg/dW9q8DgGJLD8sfZsp+tGwUSPaOUaZmPKYI8MtwQfSvGsmPha23ipAPqsqa0LQNBCn017tQuvlPnWjYzLpM/wkSB3doQfnQMSFyPynxgf9oB9Kk60HSQPCMp/6tflQd7iDcjGnPU6/bwM0C7zvJn0Hyo0YNxF9RzM+Pan3AFCXcQTsPUjL8hUmE4fcf4Vgewppa4CBrcb20+Zpdkg6tiNmJ3J9P661PheHO57KHzIj5mna4jDWjCgE7bT6yftVg4J1dwsbjZUWJgiNc0TElR2TuKnPLqrHUEVex0e1l3jyp3gOBgR1dhnPflLfaBV/4XgcMIYW1YcmDZ/kT4U043jhh8O1xUZzHYRASSdhpyjfXuoY5RyewTbh0jmMOzMnNDlYSDB00hfOPekXG715LvVKfiClYEE5v0Mj0qDB8Qa1czqWb84b4vPTSeetW7EW1xi2LlojrbTDLOgdM0sG7iupjz76eS8M7fKGT8keOzfoHwoLnvyXZYBblm1kA8wJAnvmnfRjjWe5dTrOrLXJUsgIuHbeZ5abb86X8cxC4XAWbOF1W8SgfctOpYBeZ1gDvpfwXo5iMqhVCCZzMwDeOgBOn9mkw6NvJN0vQMt0opHTBinXR0J8UEg/cHz96hv8aVBLgqddCVnSO4xzHvQt3GAhUN4B7YGeNyY3g8tDVbbH4e32SouuJIaCzEbcpMwus66VHJ8qTdY//TY8EauY4bi165DWlLId/wAMb7EnXbakuMt3Xe5muZEEzn7erHOIWdwIAPhWmP4vebtIoCLEgtzIJ5rMQQeRpVjeIAwWuFZQmUPOIy6dxP8AcVCpy/JllqukNsNjMPZHWdab5G91j2VJIB78hgjQ0q4l0jNwHIxMkaREALroT56gkGlV3G2QIW21xipBZpn4pGrSdAKExnEXuObhKqTv4e+nOqRwxvlGcmO8Lxe6wEwi9YdCZCkLObtba90HXQ15aNln7TG89zMMzd8HYjbWqw7g7kud4orBY4LkgKAryfD4e/yqrxSf8Qm0UEXcQkZbdlEjnQV7EOFOZyR/D+orbidgrddZ5n6+4oBrQBOonx/pJqsMKSFeQ1uYnly7xr/fvWBCdvpr7V6mHLGFDMeW8fOj8PwS4dWhP77hVPrES5MUlI3B9Qf/ABWM4HcKcXMNhk+Ny57h/wDrWox6L/yrA8zH9a3k/SN4/wBi6xhrjfChjxED3NGJwlt7jqo8P1NaX+IXTvcVfBY+p396Be4GMnO58dq33Zqihj1WGGmefGf0rKVdb4KPT9RWUdJG2X6GicRXmG9v0NSrjrZ/F7g0pQHvrf8AmKjzraA2HSPab8Sk1vdwtphBj3pAzDkAfKa1LjuNL42HZDocGt8p9xWt3g+nZceRH6UrwzMWhTl8iftRf7TdRgC+h5mOXnQ+ydWFNV0E2eEj8Wo7lIH1owWxbHYsMx8Sv6ml68TbnkPt9qJt8T/gP+lv6Ur2GTRBi+J4j/8ArKjwUmlz4jNq8k/xan56/OrBZ4mn4usX0B+hpxw7FYdx2mQ/zo4+oig8mq6F1v2UbTx8j+hmmWEusMNfMnRrUGSCNX235E7VeV4VgbmyWT/LAPyio36LWCWtKHRXXMQrHdW03n81S/yovhpjeFooWE4m6Gcxn8wOVv8AdEn1qz4Ppde6vW4SVmM6jXyKwanboFa/DeuD+YKfsPrQl3/D+5PZuqR5EfSs8uCXZlDIiVulGGuaXrOo2ZZkeWzR5mswGJstiE/ZndSWA7ROvlm1B9TQ3/0dcB1BfycfeKKscOe38NkhgQVIEwQZB7IM7Ci5wqosMVK7aHnFMVaVnayDIJGUTlBnUrOgVgZkUB/mNx0Yu/VhQMpB7UnYT+gFLeOYm5bIAV9UtloBierUEZjt/wCKr9x3Osj3kjz/APNJDE2h5SSLLcx1oBg7PdJIMzAnQueQ12kTzoK9xnL8AS0JYwBJGYRAmNhptzNV+6HjUn0gVCtyNdvMD7VdYCbyL0htdxhfdmYb76Hy2FT4l/8Ah7RVYhrg11/KdvWl1q27/CjN5Kf7+dMk4bcOGykBCLsgsRoCg7pj4TR1hE20mKixO8/38q1C842/vnTVOFov/Muye5f11NbZrC/DbzfzH7Gm3j6QNZexYlqeUzyE/bWibXB7jfhyeLGI8tZoj/NG2UAD+EAfM0Pduu2+vmSR+nyrbTfSBrH2xrxKxbzg3HMsARlk5tBJ0BO81Bdu21+G1P8AOdu7TlWuMvh8PagwyEo0d0lgdPOkl+2wMgyD3EzSxi2uWFtL0OMVxpiIQqgA1Crqf1pVevM25Lebf2BW64d2gKlw6flP1MD50Tb4LdaJyr5n/wCNNUF2C5MXNI8PT7ivV3kkx3/3rTNsDaT/AJl/zCx/U1F+0YVdkLnvIn6/pRU16QGn7AWAc6anwBJ+lb2OC3GOoIHft/X5UYeNtslsKKFxOOundwvrRub6QKiEjgP8Q+f6ivaS3Lxn/mT617Wqf7NcR0/R+/yKkeDEf9tQHgV8ahAfJl/WrmBArxTPhW2YaRSX4bfG9pvkfoTWn7PcP4H/ANpq9ok1MtuREbbVvIbU55w4doeR/v50RxExkI8ftQ3Dz2h5VaeEW9/Iae9Jf2NXBULnire1Q5gNpHrFdEbBo3xIp81H6UNc4JZP/pj0kfSqboXVlI61tId/c/eibF+6D8Y8iAatZ6P2SQcpHqfvWHh6qIUFfLLPnqDWtPoyVCmy90j4Z9x9ZFMrGZbbsSqtmWDngAEMTJ9BUN3gxbe7cHnt8oqP/Jz+zOgbU3EJMHktzuO9TlBMfdo8fpIbf/rsf5WLD61vZ6YuNQ7eq/0qLhXQtrysTeXQGIEgEcm7MzGoC1Dd6E4lBmItlTqIJzEd+UgAeMkfMUrhhumbbJ2ObXTTvZD5gijbXSxTrFs+Tx9qpi8KjU2r+X8zqVX0IBmpVe0uyKPHLJ92oP4uN+grLL2XPF8WBCwgIZQfi05gjQRuDSvEXxvkPpH3AqMcIxF+1h3tWWbRlJKwAMxKmWgQQx2osdCbwHbvKjkAhRPsYjXyBpPHGHboZSvpCt76HdD6r+leJatTIIU+Bg01s9GLuQk4u2Cu4ZTGvINEn2omx/h9euA3L92zbQAdps3h+FgpHrFV0fdieSKYrNokaXG/3VNawQ6q4CxkuhmZ5OO6pm6DkKSLlplE9tTcUROmpUAmOQJplwro2tu2C9wvbdgrEZlA10Kk6tGoO36I8bfI3liVj/J3cgKXYnYDWfIAVHiOA30+IEfzW4/Suj4nE2bK9VhLcTu8tmbwmcx94oAY9rOt1zJ0SyhGY+LEfCPUnxrohhnXZzy+RFvhHO34bcnZT4Sf0r21g/zlx4Kq/Ut9q6Va6SXLjQuHJHPKJ9zm09a9x/DlvDM2Gaz/ABlrYHqMwmjLHNezRzRZQrDWsjLkuMFh+1sfw6RpzFQjiyKYt2lU95GX+tWu/wBEMQNbapcUgyQcp2MaEwfekz9Hb+cG5ay5iAJgxz5bVDWn9i+6fRFZd7mWCwJOsLpEEwDGraT5GlHErNwGHNwzy57ayBVkwTtmyqYFu2ST3wNPMlm38TQtxmMA7zJ9qSEvsUnH6lWt8Luv8KAeLGPpNGW+BXOdxV8l/wDFPhIrVpPOujZnPqhS3A1EZndvYfaiLXC7S/gB/m1+tFuukzUdx9R3UNmxqSPAiD8K+wrKiY1lambZFlGg1514lRK2apkpLGoJtWhFJLnSF1ZlCpCsQDryJH2p7aU7/Kq3h8Jbu3mzjRrjZQBu0tlXWNCRzIHiKaHPZpcFd4cmo8p+tWsHqVts4J6wEiI0iB3+IpB0etZnUdwY/T9a6FxngiXVtgq/7tSMyFoQEKM5A1f4fhGu/jSbXkSB1GyujjFvnmH+k/at141b5T/tP6VsnRe015ra3rpQFZuhlKrKmFIjUk7GYHPlKzE8FFu4ED3GA/EYi52suZNB2fOdZ3Gps4LsRTvofYS+riV1FTomuseFLuCqFDAbTp7Uyz1FqmWRr+zn0rw8NzyvXLhyWRlZ1kGA8iJEgg9/dUuH4natMDfIykGMwkZo0kc9J+VecN41muPcZz2icsEKQNBADchHzqU5SXQzSZsbN3CLat9dadLzRbuKrdptYECTJ75imo6NYlznfE2kuAkwMzZdANyQOQ00rZECrnulW6thdtwQ2uXI4EaAsHaB404w+JS/2kIZO5F1nnI3B89qVSbW1E264EK4S6zENiM7CQUTKpJ/mzsMnfEnyNSXcGigMEtlplrrIoVD/AIljPMyaY38ZmZkK2sq6NmAJ21Cj7k6HkaR3+Dvcuy95upXXJGsH8IaYjvMelXx/Jxx4kSlgyS5QzwN9WJuG4epTdjq1w7wJ5bTECkXFeIG9cKwerDfCNWua/D5d80RxjH/AA27KjUwoUEgCRroJ0+ZqTheBu627TWbf5mSTc9V76fEvLLyS69Gyf6Y6R7fYYLLW1D3XS2R8MjRPBFGpbx9qgbjASGyO35TdBLHxCDRfr3mmOE4WFORR293ZiGfXmdcq/PyoNrq9oq5QAgdabJJYd4d21HpFdLlFPk5VFvoAv8AFb/x3FXOfhF3UIPBF0nxmpBxK9dtlH7QALFguXloO4DumtsVdRXK2SoCgdZfuwSzEBsqg8gCCdeccjSfj2PV0CddaeJORREnST+7aZjMJ9OdRy58f4rstjwzu/Q4tYC5bOZ1OmyAEk+ZAgToN6X3OHObk3btpC24bNm98sexpbhuMW7QAu3r90qICDMFUd0EgH1n0rc9M4nqMMTPiAfUICfnSv5M3+MRv8Ze2Pgy2gO1duKupW3bKIPN3gRO8a0txvFHe4HuPbzBgUtq2YDXQACdeRJpRf49jLsg2wqkQRG8jvYmlP7DcWP3eu4JYH6z9K0cmT/lQ3hgi18V4hduuLOW7cjtXCsZS5OxJIBCADwknuqbiHHzaGS5lVjzUpO2ubJm5eVVbiOOxrJFy52O9Rt4TAgelLDhBlDQxJ5+NaWDyO2GOXxqizYa4gGcAsYKwDowP/ilWO4cbpEkoANhOvqaacIX90mnI8tfiPrRGIAiRUowUWWc3KIut2gBlnbTxr1YHKalgczWz0zlQiQOVn9KCxNo0wNQXxpRizNAObwrKmNZT2JRY1s5alsJJFZacEwamsEZo2/s1NjomFqKq+ExcXJggG4weIJyl3zRHgas+KxVtR23VfMgVSMOLmrAN8TEdmd2JEaRTRXAZk3Q9P8AiFH8LH/qWunY5LjH904Q5ZJL5cw07Om3fn3HLeucf4eoGxZDH/0X95FWDp9iGVLKZmVW+Jh4GNxtp965pxvJSGX4i/hNwNfuyCbOpeypnNqVAEfHJb4fxz4wZOOEC6gX4AnZQ72RmIyGdQdNj8O2ooK5eSxetvh3JeGLEZm2GrTcHaBnuqFlu3M903AGIzMCCWbbnETrEchpy061L6kFDWVDLhiShb+I+wFNmsKySvvVasLdKW7cshdiSdiRIAA8yRtTdcO1goOsdrbyDnBGVpGUDMxOuvy76lL8qLp8E1vAo8dYgaO+gsdwO2xEEpGxG418/TammOFy1Ye71dwAKSCykbAnnt60h4Hw837XXXHvi40lerA7IERJPMztpWbSVs130YvR25bcPbuZspBytPajWDGh9aPxJtXFZggtFmgdWSu2ktrG/KOVbcNu4rEllTLa6tijswOrDQhQsk6jUyAJ50FizdUg3AphgzMugYBtTB1B7JnTkatjkrpnPlg3ygC1jBYZtMURJiBCt4wUIE71KOlVzbIWHLRgR59k+9OsPxZri5rVosOeWTH+0ECl1jG3nl2FgJ+XrP3kTEgbGTt31KeODdyLwlJLhgSdIXBb9wrk/ia0zZe4LIkR9ZNWTo5xv9otrbvyt1D2WYFc4/hY6hh56xSm2ty413IwVbZiCgbMYUkGWBHxe01Al8smYgDUAjOkg92/y38KaDjDonOLn2W/pLxu1h8O9m1ma6+hyAkiQQSx7/PWueftF65pF9oA0ytoOVObODa4rMrKioYYuQsNvl1BkwQfXepuAOS1xSQSkAxp3mCJOuk6EggiKWckw44Uir4iU0dGB7j/AFNG4bhruoaVRWEjcmD8h71nSAhrmfkyI0eYn70+4LgjeW2oUFYXPLZeyRrEaz5UNlVsbm6QJgOEWQJY52HJiI/2jT602w6AL2VUDwArXpUlrqWHUCxdVoRhzAMnaMwIkmZpD0Z4o2Z7TtnC9pWmdDuJrRlurNKOrpjoqZOhoXEnTSanxOLA5wKXYm4SmhB1AJn4QSATp3TNZV2BhWHEjep8JaW1my6ZvEx7bUssmLgy3BcQrMjLoQQPwqPHfXSpXxCggnNlbYwde+JAB/0k0VK1wDUZPiZEQBQl5t52HM8q1v3hOVAWYRIE9kHYkgGgsPiVZpfqygBlbnMj8MHTNqD5bGhaXYyt9EqkNsQfKtVtc5mgbljJiV6vIFYHOEJKAwTAnwI075jemWMvi2k7k6AeJ7+4UZfwy4NWEazUVzurTidq/YVbl3I1to7duSFnWCDB9ajNzYitHlAb5Ns1eUO1zxrKYBaurIqB8fbV8hcG5MZRJMxPdp6kVvxe+yICu5YD9fpVU4deBuu7fFEz/NcuT/2+1NGNk5ZK4RMumIY3CGugqoH5CzbyRAIXmNJBq3cUz9WItKuUye3JygGDqQNRmPM6DvqA4dnBsiwgQsxa4V1J1i4GzCIPcDoOVVvFYg2We3iC5eD8LDIRHZYRuDJ3Ex61By3lwXiqjyEf4cJOMWN+rc/SnXT3Gsly1LEJl5SDOYjUjXLrJHOKUf4Z3smIY/8A+Dnyhlo/pjad8Rhgm5t9o5cwXvPuRQd+UC/El4hwPJbDp1jMmjZktqhDCJSO1HKTMyPOgbODusrk3iiE/CJ1YCOUaQdT8jQfFeJ3kITEhmCTl1IWZmTHMRsazo1dN0sDLCWYprqu8eRnWNYFVjevIHWw+fA3VtW8UpnqtYyiCusnckr5axJit7nE7bOhQZb85ihBbIApAdSZDHYj57U5XBi/++tgnNoisYRRorArExvy9KovSa+2Guqcnaa2VHxgCGBGVmAYkUkHs+Qy4XBe7ttzZZGdJZY+FmPMEEnXOSa5/auYnCLkus4tkn4G/EvZgnugbVauj/S6w6qcQFkAQ7Du3BjZpA86B4f0ssXhku28jSYYwUaTpOnZPmI8aGrimg3b4C+jmFbqiSj5Wm4CToSdwwkanx0OtE9JeHF0sWYK5g2dVC6IFBABGgEgCYMZufM25jyh7JOY6qBpp9gOfn41VOkHF8Ul9cRadMrrlGSSACdZDaAyAZ8KOOLk7ElkS4LIbQsBFRmUZeyqsgUAjTsvBYgxtOx3qPDYE9SzF1hTckRqQHaBppIgacjMVBwjpGtm1luIzZF7Iic0ageY29KUXsC6rcFu6zoXzsqnUSVZpG8CTqNK0YcsaWRKkJcPj7XU3xeUriAzMj5ebfhfTQAj5mrNYxtjqhb666UhdVACqMkZBy9KQcXwxuI1xl0UsC0xPZUyJ37ROgoDA2bxtoEfsMO33LMTmHlBHpTTxp8hhOgzB8XFkFZAFzdoloQgBYOgMZT6kUz6K4w3bmJuHXMy6xE6EDSkIwHW5rasBDFreYxmzEb+JAEAxpFWDovh3U3hcQIQVAUCBAB275JJnxrSikgJtuhb0pbLdI5BFHt/4ryx0gt21UgguuXKZ5AjMp8DEyPDuo/iPCbuJxTraTNAWT+FZGknxOw3PKnn/wBJlOrdrVomRDDd4QydQDuIHf7Gg6UOTW3LgrHF+I3sVba9cV0sWtRG5Y6JExprv4iguitst1tw8gFJ7zuflFdPxvR65ibL2tFLjunKRGXw0I7/AEqoYLozi8G7C8FRHGjDtKzyANtjHIxNLimqroOVfbuzbCYHrRmDQqsRMSpbsgho/CoPlJ8DQnSC2tpSVQozZgnbkMBBBjkDG36UfwTG4W1h+ruMBcsuw6wHK85yxYeBnxqt9JuLC7ftFEyWQSFIEZ50bU793rRUG5/w2yUaCsRfbqLl4sAwGQLpEDaDpqSx7507poq/xm29pbKhe0RHVs0CPzA7GQI8e6oMiXwLaW0tE3B2wJOiO2s76r30J/k5F4WcyA/EVtyIb8BLHfm3hTePkCnSYeOJrZZ9L2XssxS5Gg+ZOnLka3s8FfF27eJsKwAlSi5JaGP52CyNQd96D4xwFRctC5ciUClgNJBynTyK6+dWHh8orW8K/VBdZYgq2o23WCDO0zvSZPp12w43uiqX8Dcw5AhkDOCFugI8SBpqVOx+E+YFEYTi0M5R1XKNA6yHAgnU95jzipOlfSa4lxZCM6g5SRIWTqU84ik+EwzYpuse20NyTsjTSSTy0p1co3IVqp0hvxLitq8jhBcIPxKdZYggZQBJ2JqDheV7cI6uyjtLPbHIkqQDE046NcOTW6uQqJUWwuYkiROu5bv7h40j6Wotq7au2Q1q6ZOU/h01g/lM7fSlg0nqgzi/yZtcw4JOprK2s4kXVFwCMwmBEVlVt/olwWviljMkDfcedU3o5hzcYnKcuknlCkk/ORVx4jeAQyd9IG+vdVYv8Sdv+HslbaHRjp7VSF0JNbSpAlzpBcDXIdsjlgq90nYxt/WpsJbtOJZpcpzGs7GD5+e9N7PRu9cUm7atMo2vSEMd5DRPntXnD+BWFOUMt4k/hxCKR4KIM+pFTS5L06oUdD76rebMYDWmWfPLT7j3FZxEWxqiZD+h7xHjyFQY/o/asElc7AHkRnXvBHOPzDTy5p+K8IuIvXowuW2M5xuCxntDlqY0mg4/bYrigm6YbirzOczXiJMQwUpIEQREkaVrhOM3LJZerUhgFZ1I8x2YGUGIGsHSk/XTaGuoeT615cc9UYBDFoRgdzp2G8CACD3ingr4Y3yMcYx2RfmvG0vXWLjMsZgNYbnoORJikHS3pWuMsKhBDq4Oo8wR7H6VacRZz4WwlpW6wqIIgKV7RgzIBgCDI3FIcVgBcFy3cUSFLISO0rKCwjwO0VGHDpnNPJUlwJuh2Ht3evtXFDaKw5HchhI1jbSkmOt5Xdf4yPLX9DTPojeyYpJOjowPsGH0qPjqAYmIJDMrR3gmCPlV6K3wywcM4w37pvxFcon+FSWPqY9hQXEb+l9FPYS4rKO7N2mHkDpR2C4WXa29pXKJm0KMJmfhJEGJiPDSdqRgZrl0d9xh7ZjV4xS4R5sm27Z1jh1sZUaBpr5zr9TVOfDPYQ4lGDImUNHxSsgyPEkLIPOas/CMd+6WR2eqP1j7VRsHxjqrNxbkFGuZMpmdQS2g0Kz66V5+JyTdHTrGSpkvFrnWtmbZURVHKSSD7V7g+HZ7dhgsjXPruu4kfiA7tamx7WntK1pFtrmzDLsxJg6URwu7kwtgnmCD4q2k+xFXyfVcFML27K0TF+4rAa3GUzpESB9KsXA7hIYFicoVfbN9KzpF0dZ7S3bQNxxBJUgkqdVnX4kgCTy74rTo5wjE/A9srmZe0SIIMZiIJn499qmpeSNopL6PkuvCzk6uwvx3QbjGNpKhQfJdPSrh1QMD8unyqqcMI/b2Y/htuPL99cj5AVZBfhV/Mxk+pJ/vyqeZ06Ex8qyR8WAWjZdB58/rWmLUNaKuM4eRl7/Hwjv5VW+McUNvE9XKxAJBMCZY6eJjbTanNi+XknTkNdgP61DYrrRwnpVwTqMQ9vU6rlJ3IYSJ8Z09KtGDwqFBZZQyABYPLKPiB5GZMimvTThC3L+HxJO0pcX8zJJtkeZJJ8qU2AWcW1+Ef8xu4cx6/er72kHgD4fhgl/KpnLcYDXkLZj/ANwqXhdvNexN3lnyKe6CVB9AnzoTiNq+mLD4dBczoXykgRJVDzHNB70w6IfvbbG4IVHYtBiWYzAPvrXTF8Wc2XoC47xE2L1p4DKO2FO0liPpEeVMOFLcxNo3iyWVdtFAzOQJWSSQB5R/SHp1H7NdQIilVtupA1IzTHeNB9e6lHRLj0BbLQFEmfCZnyE61OdZFa9ATljQfx/gN3q3Nki7KwRs3mAdzrtPKqdhuI37aZFuMAARl7vDXarTxDjZZmFu48AyCNNdtBJ0/uKWrgmxRdpAuBTmO2c6ZTAEDxjuFHGmlyNDKm+RZhuNNby9UpW7OWN8wjaImZ8a8bGvcust4B7rQAXMhBuQABE+tFcTxV61Baytu43ZzaEtG5WOW3fvQz8KexlZvjbtFd48/GmS9tFFCUumNhbI0G3lWVrZxYKgzHgeVeUSeoy45imVJmC3ZX7n0GgojohhraWzeuLLFot6SdOSj8xM0i6Q4nNcVOVsfM1beC9lbYCiUQDMfwyATHiZFNL8eA/HXtjTGWxdUC8s66IWOUfzR8R+Q+dOsCECBURAAPhA/prSYiRrWNissQdf0qVs6WkWNWWDIA2kb1TurtW7mJUgCy7wQfhEqubyEkmj73FpBkRG5/pSPiFjPhWkkFrik+OYmfkacX+lP4hhTadkO24PIg6qfUGpeD4I3biBc0dYi3AdonMjDu+EimHS9ALltjPatkADcBFMH308hTb/AA0wOeb1wwnZVZkl2VSNPATPmR3UyWqbBny7VFf9lx4dxm25SymZFiVYCAY0UjkRyig+k3DOrdHtJ2MnacTGbNz1MfeguLYRUvFrBYWxDNbU9n4tYHdMGB41ZOD8cs3g6sBDDKddIj9TXNHltkssbjRyziXA8uLQB2VLuYhl0IMEsvp9CKW8Z4T1d1Vt53JWTuxOpHKug4ywloI79oqzG2p1ieyGIG5I0Ard8ddVcztbtKecDN6xAHua6YKUlwPCCUU5sr/CuINhVRri75QS2c+cg7CNTz0jSpeMcNs23a9bvrDOXK5dCWBnKQzGJOxHPfeGKYq605L9t+YiJHzObyMULdwa4lGypkxFohmUaBo1Iy7SQZBG9NJTUk+ifhhq65IrGGxZUi06i2zELqNACSNxtVK4rYZSAdZVW88wGvnrXWeCD/h7XioPuAa5t0g7XVnmLdv/ANq1PBLZy4RzPig4vltYe0N1GZh5k5R9aiwPSJVspbdGYoCNIiDEHfwoTAsdCxJM6k/33VauC4cNZBIGltY05qBP1ppHTBUuBFw3il1WHVz28xyknTVjp3aDypzwnj7HK5JBtRGvI5wV8RoT/q8qVYCzGMVZiHuT5ds/StbKQjnlK/PrDVcWOPLOfPN9HQ8FxJGxtwZgC6IY8CRmj++dWPGYiIaPhII7jpqPYmuQXcFfv3JsqzG2ozEEAgZF11juNQYjjmLs5ZN5WXbOGg847R1HpXJnwXk4Z0YZf67Z0XpUou9u1cKXlymV0Z7c6xzJGug9tqN6J8QF+becAwYjVjoozSdCNx5iqdiMc17q7lshRet9aV/Jdt6Pl7pA5Ux/w9zPi3ukmOoBjlLZNY9DSZPj+ONtjQzb3EcdN1W1Y7OpR8wltWIVg06CNDVIwX7QUPUKtwE/vLjEKmbmqficAn4tRTL/ABJ4uLz9TZaYuLbaO8ntR/qyg+KGveM3lVFt24C2yFjwAgUYRqNstjhuwEPi0lmsrcbLAyXRMTsAw179K24Nj1ZLNhAy5MxuBxBzAg6jvJ+U0BdvkAazG1E2Qt7QkpcUSlwbr4E8102NPaY2T4vFpjLpJeN3DGyigZVBk89mie6K5vfwjWmGbsk7fPQ9xq62uOu7qrAC634j8JI/8HT51XuOWlvXmjeWzESQNSSSTqWJqWHaDaZPIoyjaALeIB3MRuCfpTPo7ipxCqusg5vAbg/Kq8+EMgToSQCRppVo6L2xZw+Iu6EgGD/Kug9zXS2qOWOKpWDY/HhsQ1wier/d2lO2YHVj4A/UU8x2K/dgq2pXOzDuAj0kwBVVw+ChrXWA5GBYajtbGJ7zt30/xbTYeXTPAzBTogGyiP7Mmg2d+Lgpl28ZJ1376yvGWsrGa5GN/V211J39qv2Gu9XabmysR5nQL9qo/ErAS4wmdvYin3DlZrKtnBZtCraSViI8YC1SStI5cPBabgIG+vOl2OJMQeY1+X3rR+JM2htPmk+Ajl50Jeu3YMWiP9Q996mo8l20EPiM5A/MAx9vuRRN5tFU/wAxHrApLw9XVTduSswFHOBsBVh6PYBsRcg7btP4RyWe+NfU0ZcGTF/SfDWrNlMQ4Vrp7GRvykMQfDTSOc1X7HSu/CqpGVNgoIgTtIronEMDYvJcF5JkEyTGUTuv5WUbct65Xi7aWXdFYMisQG7xOnrUcGRTVMTLGnZeeAcbR7V65cGUhGESCC0SB3qTync7UBw4PkD5z22hvePoaU9GuKYczavI4ZyQroSTB0gqPfY/erLc4ebKQssmaQ0RAOUajlQpRk0I3KTjXRsrM1zO5lbQEDvPIf6QZ/1CgeK3hcVkM69pD3HmPI91S9b8a/xAn/UsfVKDvrI8RXfF0kkbLbkytwUkjb+9quPB+Lq3V4jKA6HJdjcqRIJ8tT7jnSTE2dx3il/DsS1tyo+F+ywPy9ap2qIpuLs6Gt/qzetH8Ia4h/h3+pn1qi8bSCB3WV+Qj7U/u4sPgrd4EZ1tNacc/gZR8wtKOkaRcI/hI9prlwx1cgfJrdV7FlvRB6fWrlwIf8Mn8h+oql3WhB6Veejq/uLf/wBtfmBSz6Lorl+71eNuE8i8eq6fWj2w0YRTze78lUD9aV8aScTiF9vVFNWrC2+swWCUDtsXYeZzH6TVscqRy5o2xv8A4a2B/wAQ52ZgntM/UVH/AIlYEuLWk6OSf5tR7U06C4NrVjK4gm6x/wCkD7Ux4/ZzoxiSqkj0FcMs1ZnL+l1C8epyTCSmReQY+hKgN76e1WLolxRMLfJvPlUoF+FjmiIOgO0H3pPilCkR+ck+jhfoRWnF7cqRzXtKfDmK9HJjjkVM5IZHB8AfDsYXxUgj/wDkMfMNdbX6H1o/E3CWaeZJ+Zqs3rT2Gt3QDrFwDwztp5HKD6in9zFLdHWJqDrHdO4PlXJkVdHr/ElwRXK2stlPyrW3fAOY6gcqhN/QsdgJqZ1uSBuFuWxGVjpbYkegdj849ql48WDZkUdoTAOs8502oLo1LXzPczN5GB76034jic50AWNu/Txro0T7PKt266K1isS7kALl8PE+m1E2eJPas3LLCQ4PhlJ38xTicyEgCRSjFgMJ8Pam1XQOVyWG7eixbYsrKMsAtzAnbUbDv9K9xmW9bb8J7x/TlpVIY6R409w2KPUhuex8xp9K5tXA7cLTFN2J0+teVMnD3YZtNe+spxHlVjPjy/vhOkqPlIqXCXWS2xgMqntqfkwPI+I7q06R/Gnl96JwFrOkz2SpV/TY1RP6nKu+Cwfs1/KpXUEAwx8AdGWQai/Y9c19wB+XOSPnE+1IMJ0jv2kFtGCqmgJWTv46RTOz0uuMBnto7LrmUgH2j6Uusux1lQ6wuH61wXBVNcsiDHNgGHPbbvqz4DFW1i3ZyjQ6DwjfxM86pP8Antu+3aZrZ/KwifIzHpTuxhBbCXVky2VjOsamZ8N/eueU+aZRRbVlgw9oLcDrPkdgfDwnX0ri/S/HG9irzmBNw6DbQ5QfWJ9a7bhspMbzvPjp9q5V/inw0W8ULqgBbyk6fmUwT66etPhioukRyybRVcGgJk7DlVp4Zxy+gyZi6EEZWMxpMyddI22qu2VgAUx4a83LenPXwG33rpcVLs0birQ2x2MyuhB0uLPnlMj/ANxoxHzCRrOtKLOB6yLRbK1tmKt4Eaex+Rrxma20N2W+TeKn7b1SKT+r7Gnb+/phWMX3G/kYNKsVag5vWiDiu00jUgT5jT6VCUNxo2tz2mOgA7h3nwFM+FySrZ0hiMKbOHyFp6xEf+Vmbb5CtOMtmYeKsfka06S4sZVQCCYJH8ImB9PahrXaOViZiR48j9J9anA3yY/ZJeiDG4K6E+HMBzH6V0Dg4hFHcij2FJrPwr506wfxQO6oSKxRVOM2LjYq8yrAJXVjp8CjTnV14JhytvhqkyQXBP8ApcUr4wmvjp9KM4ZjW6/DoxlFc5dPhzBhHkSaLf1Jzj0XbC3INvxLf91FlAcwPcRQAtEXLYJ2n70eh1avLs6KOX9JeCXLRuMnaTUxzX4dfKVB0pTxO8HQMh20PhyINdWx9nPcUHmp9d96oXE+jGVi1mANmQ7f6T9q9H43yk/rM5M3x/cSvXsJnw3WtqyjqwORROXmQwPmBSLA4s2pBEo39z/Sri9icLl2zzAP8RgfLWleNwCsezCsdwfhbzHf4inlJW0+jthjlqpR7oV2MShLHMAJ51Fi8YpXKDA0zHm38Kj7mom4SzEkKIkz2tNCQazh/C0YyxOh1Ub+tD6ozlkfFBXCrBCm6vZctK/yjSD4HWmtlFvCU7L80Pzynu8K0xN2EAAA7o7u6g7oiHXQ+FBTd2V8MaokeUJ8eVAm0RmHI6j704vXBcQtzA/uaRYq8RcXu2q8XZyTg4umBW7ZLwB6ev8AWsN8hAnLMa2YxcMaED7ih7twtqd/L9KnJclMbpFpstKg94H0rKgwNz92vlWVKjncT3j6EuhnSPXegw+mUaLWVldMEqObJN3RhWKjJ8K9rKcimzdAp3kfMD0poOK4jD21thwUnMvONeUiY5EeNe1lTnFPsviyyTL3wXja3rIcDKRuO4iI17oqm/4o4zPcsIBACs3+5v6VlZXPH8jqn0VcUcts2sPddviJTLHIZp+1ZWV1R/YMnRNicQQy3E0P2I2NOUx9u6uW4ND3iQfvWVlGcU+Q4MkouvRn+XWAdUHrJ+tDXsYi6WkGmzEaDecq9/tWVlJBW+Tpzy0X1SEvFpZgWJJJEk+3pUuNUiyt5d0YKfIn+te1lVfBwN2xpgMd2V5qxEH7Va+HHtE+H6VlZUMqLY3wDcb7/Afeh88PbPcyn/qFe1lSl+IzOk327a+v0ohDFZWV5rKgt7/mJ6iknHbotZ2O2h9SQB8zWVlGHZinpdDXhb5Wbc+bHsj2E+/hQN1ANe7fxrKyvQkdMOgfAoMgBHaMk+pn70HeULc02OpHn/WsrKCC+jXEAmpsmkGvayiMC4d8rQdqA41Zhh3Ef39qysqmPs5fkfiBI0tPetQ8/WsrKaXZLH0OcFiIQDz+prKyspAH/9k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892" name="AutoShape 4" descr="data:image/jpeg;base64,/9j/4AAQSkZJRgABAQAAAQABAAD/2wCEAAkGBxQTEhUUExQVFhUXGR0bGRgYGBwgHBgfHRgXGRocHCAaHighHRwlHxgcITEhJSkrLi4uHR8zODMsNygtLiwBCgoKDg0OGxAQGywkHyQsLCwsLCwsLCwsLCwsLCwsLCwsLCwsLCwsLCwsLCwsLCwsLCwsLCwsLCwsLCwsNywsLP/AABEIALcBEwMBIgACEQEDEQH/xAAbAAACAgMBAAAAAAAAAAAAAAAEBQMGAAIHAf/EAEYQAAIBAgQCCAQDBgQFAwQDAAECEQADBBIhMQVBBhMiUWFxgZEyobHBQlLRFCNicuHwBxWCkiQzosLxQ7LSFnPT4jRTY//EABkBAAMBAQEAAAAAAAAAAAAAAAECAwAEBf/EACcRAAICAgICAgMAAgMAAAAAAAABAhEDEiExE0EEIjJRYRQjQoGR/9oADAMBAAIRAxEAPwDmgjw9JqZbjxAJiohcHIT5UTbwV25yyr40GxUv0Qx5f38q2Uk6WwWPOB96Pt8NtIO2xc/L2GtGftGURbC/6NY840pb/Q+v7ALXCHbW42Ud3P8ASiFs2besZj3mocRddtj+o9RP0rRST8W/iR9yv0rU32bZLoJu4tjsIHy9xUY7ywPnIB+5+VapbjWCPEQfbLUjXQNwDPOCD6nSaakuhXJsKsnvHzMey61jsJjKPIFftHzoUMDMKPRgPmf/AJV6twDcH6j5ZvrWo1jGxxFVEFW81mPUbfI1lq+rfCy+UAfNYn/bSm7eHgfMHT2oY4hZnUHvVhPsda2qNsPrlxfxAjxgR8wp+tDXGgzmnzB+UiBS7/MHOmhHeVAP1qFnnuB74oVRuxjiL8iS6nzzf0FBnFHz8zp9q8w+AuXD2EdvGDHudKZWeAtPbZV8F1P6T6mtukMotio3mPP0FeW7LMdASfKrRhuF2wQApZjsDqT5AQPrVl4P0XuXs2q2wrZSCO0DAOw0GhpPJbpDOCStlDtcDuH4yF8DqfYfej8LwxF0S2bhG5ImPQf1rqeD6HYdNXDXT/EYHsPvT2xh1QZUVUHcoAHyp1jk+2SeSK6OJC9OiiY5Dw8JqHE4gxE5fb2IMA+hrteL4Vauf8y1bfxZQT8xVfxHCcPaW4Wd7ShzoplTMHVGDKd9wOdZwjDtgWRs5Hek7kem3s8g+9QqCOWnhIH3Wuo3+jFhjKsgMbMmvL8jDvH4eYpZxHoNKzbgNygmPXOc/sKynB9MZpp8o5+scpXyH/4z9RXlxTpqG/2n9DVyvcDuC1F7KvLMU9JzXFzAeRA5yKr/ABrgRtANBZTs8Aj3RnEHzFMpIAse4PLzMj2bX2qO4SeY+f0aa2Vo0kyeWhn0Mmpk4XebUJl8fhB9J+1ZtLs1NgbEgQR7Ex9xWguwNP7/AL8qbjg6pBuXYPMLp/ftW63bSfBbk/mP9aV5V6HWN+xTZw919VQxyJ29KLHCedxx5f1P6VPcxrncx5f3NDh5obSfQdYrsLtPatjsKCe+P1rLuNc7GP78aFF4AjsjQazz+lQ3VLbnTuG3tEUFjb7Nul0EF+9tf5v1rKXxHP8A6RWU2iB5GO1e2mlsKT4QT8qgPEddfY/p+taWsPB1OvmI9ZFTm0sbdo/iBbX0aRWpA2ZC9rMJEfUfr7V7aSTqZIGzAN7TqPnRVm1sSCSOcg/dW9q8DgGJLD8sfZsp+tGwUSPaOUaZmPKYI8MtwQfSvGsmPha23ipAPqsqa0LQNBCn017tQuvlPnWjYzLpM/wkSB3doQfnQMSFyPynxgf9oB9Kk60HSQPCMp/6tflQd7iDcjGnPU6/bwM0C7zvJn0Hyo0YNxF9RzM+Pan3AFCXcQTsPUjL8hUmE4fcf4Vgewppa4CBrcb20+Zpdkg6tiNmJ3J9P661PheHO57KHzIj5mna4jDWjCgE7bT6yftVg4J1dwsbjZUWJgiNc0TElR2TuKnPLqrHUEVex0e1l3jyp3gOBgR1dhnPflLfaBV/4XgcMIYW1YcmDZ/kT4U043jhh8O1xUZzHYRASSdhpyjfXuoY5RyewTbh0jmMOzMnNDlYSDB00hfOPekXG715LvVKfiClYEE5v0Mj0qDB8Qa1czqWb84b4vPTSeetW7EW1xi2LlojrbTDLOgdM0sG7iupjz76eS8M7fKGT8keOzfoHwoLnvyXZYBblm1kA8wJAnvmnfRjjWe5dTrOrLXJUsgIuHbeZ5abb86X8cxC4XAWbOF1W8SgfctOpYBeZ1gDvpfwXo5iMqhVCCZzMwDeOgBOn9mkw6NvJN0vQMt0opHTBinXR0J8UEg/cHz96hv8aVBLgqddCVnSO4xzHvQt3GAhUN4B7YGeNyY3g8tDVbbH4e32SouuJIaCzEbcpMwus66VHJ8qTdY//TY8EauY4bi165DWlLId/wAMb7EnXbakuMt3Xe5muZEEzn7erHOIWdwIAPhWmP4vebtIoCLEgtzIJ5rMQQeRpVjeIAwWuFZQmUPOIy6dxP8AcVCpy/JllqukNsNjMPZHWdab5G91j2VJIB78hgjQ0q4l0jNwHIxMkaREALroT56gkGlV3G2QIW21xipBZpn4pGrSdAKExnEXuObhKqTv4e+nOqRwxvlGcmO8Lxe6wEwi9YdCZCkLObtba90HXQ15aNln7TG89zMMzd8HYjbWqw7g7kud4orBY4LkgKAryfD4e/yqrxSf8Qm0UEXcQkZbdlEjnQV7EOFOZyR/D+orbidgrddZ5n6+4oBrQBOonx/pJqsMKSFeQ1uYnly7xr/fvWBCdvpr7V6mHLGFDMeW8fOj8PwS4dWhP77hVPrES5MUlI3B9Qf/ABWM4HcKcXMNhk+Ny57h/wDrWox6L/yrA8zH9a3k/SN4/wBi6xhrjfChjxED3NGJwlt7jqo8P1NaX+IXTvcVfBY+p396Be4GMnO58dq33Zqihj1WGGmefGf0rKVdb4KPT9RWUdJG2X6GicRXmG9v0NSrjrZ/F7g0pQHvrf8AmKjzraA2HSPab8Sk1vdwtphBj3pAzDkAfKa1LjuNL42HZDocGt8p9xWt3g+nZceRH6UrwzMWhTl8iftRf7TdRgC+h5mOXnQ+ydWFNV0E2eEj8Wo7lIH1owWxbHYsMx8Sv6ml68TbnkPt9qJt8T/gP+lv6Ur2GTRBi+J4j/8ArKjwUmlz4jNq8k/xan56/OrBZ4mn4usX0B+hpxw7FYdx2mQ/zo4+oig8mq6F1v2UbTx8j+hmmWEusMNfMnRrUGSCNX235E7VeV4VgbmyWT/LAPyio36LWCWtKHRXXMQrHdW03n81S/yovhpjeFooWE4m6Gcxn8wOVv8AdEn1qz4Ppde6vW4SVmM6jXyKwanboFa/DeuD+YKfsPrQl3/D+5PZuqR5EfSs8uCXZlDIiVulGGuaXrOo2ZZkeWzR5mswGJstiE/ZndSWA7ROvlm1B9TQ3/0dcB1BfycfeKKscOe38NkhgQVIEwQZB7IM7Ci5wqosMVK7aHnFMVaVnayDIJGUTlBnUrOgVgZkUB/mNx0Yu/VhQMpB7UnYT+gFLeOYm5bIAV9UtloBierUEZjt/wCKr9x3Osj3kjz/APNJDE2h5SSLLcx1oBg7PdJIMzAnQueQ12kTzoK9xnL8AS0JYwBJGYRAmNhptzNV+6HjUn0gVCtyNdvMD7VdYCbyL0htdxhfdmYb76Hy2FT4l/8Ah7RVYhrg11/KdvWl1q27/CjN5Kf7+dMk4bcOGykBCLsgsRoCg7pj4TR1hE20mKixO8/38q1C842/vnTVOFov/Muye5f11NbZrC/DbzfzH7Gm3j6QNZexYlqeUzyE/bWibXB7jfhyeLGI8tZoj/NG2UAD+EAfM0Pduu2+vmSR+nyrbTfSBrH2xrxKxbzg3HMsARlk5tBJ0BO81Bdu21+G1P8AOdu7TlWuMvh8PagwyEo0d0lgdPOkl+2wMgyD3EzSxi2uWFtL0OMVxpiIQqgA1Crqf1pVevM25Lebf2BW64d2gKlw6flP1MD50Tb4LdaJyr5n/wCNNUF2C5MXNI8PT7ivV3kkx3/3rTNsDaT/AJl/zCx/U1F+0YVdkLnvIn6/pRU16QGn7AWAc6anwBJ+lb2OC3GOoIHft/X5UYeNtslsKKFxOOundwvrRub6QKiEjgP8Q+f6ivaS3Lxn/mT617Wqf7NcR0/R+/yKkeDEf9tQHgV8ahAfJl/WrmBArxTPhW2YaRSX4bfG9pvkfoTWn7PcP4H/ANpq9ok1MtuREbbVvIbU55w4doeR/v50RxExkI8ftQ3Dz2h5VaeEW9/Iae9Jf2NXBULnire1Q5gNpHrFdEbBo3xIp81H6UNc4JZP/pj0kfSqboXVlI61tId/c/eibF+6D8Y8iAatZ6P2SQcpHqfvWHh6qIUFfLLPnqDWtPoyVCmy90j4Z9x9ZFMrGZbbsSqtmWDngAEMTJ9BUN3gxbe7cHnt8oqP/Jz+zOgbU3EJMHktzuO9TlBMfdo8fpIbf/rsf5WLD61vZ6YuNQ7eq/0qLhXQtrysTeXQGIEgEcm7MzGoC1Dd6E4lBmItlTqIJzEd+UgAeMkfMUrhhumbbJ2ObXTTvZD5gijbXSxTrFs+Tx9qpi8KjU2r+X8zqVX0IBmpVe0uyKPHLJ92oP4uN+grLL2XPF8WBCwgIZQfi05gjQRuDSvEXxvkPpH3AqMcIxF+1h3tWWbRlJKwAMxKmWgQQx2osdCbwHbvKjkAhRPsYjXyBpPHGHboZSvpCt76HdD6r+leJatTIIU+Bg01s9GLuQk4u2Cu4ZTGvINEn2omx/h9euA3L92zbQAdps3h+FgpHrFV0fdieSKYrNokaXG/3VNawQ6q4CxkuhmZ5OO6pm6DkKSLlplE9tTcUROmpUAmOQJplwro2tu2C9wvbdgrEZlA10Kk6tGoO36I8bfI3liVj/J3cgKXYnYDWfIAVHiOA30+IEfzW4/Suj4nE2bK9VhLcTu8tmbwmcx94oAY9rOt1zJ0SyhGY+LEfCPUnxrohhnXZzy+RFvhHO34bcnZT4Sf0r21g/zlx4Kq/Ut9q6Va6SXLjQuHJHPKJ9zm09a9x/DlvDM2Gaz/ABlrYHqMwmjLHNezRzRZQrDWsjLkuMFh+1sfw6RpzFQjiyKYt2lU95GX+tWu/wBEMQNbapcUgyQcp2MaEwfekz9Hb+cG5ay5iAJgxz5bVDWn9i+6fRFZd7mWCwJOsLpEEwDGraT5GlHErNwGHNwzy57ayBVkwTtmyqYFu2ST3wNPMlm38TQtxmMA7zJ9qSEvsUnH6lWt8Luv8KAeLGPpNGW+BXOdxV8l/wDFPhIrVpPOujZnPqhS3A1EZndvYfaiLXC7S/gB/m1+tFuukzUdx9R3UNmxqSPAiD8K+wrKiY1lambZFlGg1514lRK2apkpLGoJtWhFJLnSF1ZlCpCsQDryJH2p7aU7/Kq3h8Jbu3mzjRrjZQBu0tlXWNCRzIHiKaHPZpcFd4cmo8p+tWsHqVts4J6wEiI0iB3+IpB0etZnUdwY/T9a6FxngiXVtgq/7tSMyFoQEKM5A1f4fhGu/jSbXkSB1GyujjFvnmH+k/at141b5T/tP6VsnRe015ra3rpQFZuhlKrKmFIjUk7GYHPlKzE8FFu4ED3GA/EYi52suZNB2fOdZ3Gps4LsRTvofYS+riV1FTomuseFLuCqFDAbTp7Uyz1FqmWRr+zn0rw8NzyvXLhyWRlZ1kGA8iJEgg9/dUuH4natMDfIykGMwkZo0kc9J+VecN41muPcZz2icsEKQNBADchHzqU5SXQzSZsbN3CLat9dadLzRbuKrdptYECTJ75imo6NYlznfE2kuAkwMzZdANyQOQ00rZECrnulW6thdtwQ2uXI4EaAsHaB404w+JS/2kIZO5F1nnI3B89qVSbW1E264EK4S6zENiM7CQUTKpJ/mzsMnfEnyNSXcGigMEtlplrrIoVD/AIljPMyaY38ZmZkK2sq6NmAJ21Cj7k6HkaR3+Dvcuy95upXXJGsH8IaYjvMelXx/Jxx4kSlgyS5QzwN9WJuG4epTdjq1w7wJ5bTECkXFeIG9cKwerDfCNWua/D5d80RxjH/AA27KjUwoUEgCRroJ0+ZqTheBu627TWbf5mSTc9V76fEvLLyS69Gyf6Y6R7fYYLLW1D3XS2R8MjRPBFGpbx9qgbjASGyO35TdBLHxCDRfr3mmOE4WFORR293ZiGfXmdcq/PyoNrq9oq5QAgdabJJYd4d21HpFdLlFPk5VFvoAv8AFb/x3FXOfhF3UIPBF0nxmpBxK9dtlH7QALFguXloO4DumtsVdRXK2SoCgdZfuwSzEBsqg8gCCdeccjSfj2PV0CddaeJORREnST+7aZjMJ9OdRy58f4rstjwzu/Q4tYC5bOZ1OmyAEk+ZAgToN6X3OHObk3btpC24bNm98sexpbhuMW7QAu3r90qICDMFUd0EgH1n0rc9M4nqMMTPiAfUICfnSv5M3+MRv8Ze2Pgy2gO1duKupW3bKIPN3gRO8a0txvFHe4HuPbzBgUtq2YDXQACdeRJpRf49jLsg2wqkQRG8jvYmlP7DcWP3eu4JYH6z9K0cmT/lQ3hgi18V4hduuLOW7cjtXCsZS5OxJIBCADwknuqbiHHzaGS5lVjzUpO2ubJm5eVVbiOOxrJFy52O9Rt4TAgelLDhBlDQxJ5+NaWDyO2GOXxqizYa4gGcAsYKwDowP/ilWO4cbpEkoANhOvqaacIX90mnI8tfiPrRGIAiRUowUWWc3KIut2gBlnbTxr1YHKalgczWz0zlQiQOVn9KCxNo0wNQXxpRizNAObwrKmNZT2JRY1s5alsJJFZacEwamsEZo2/s1NjomFqKq+ExcXJggG4weIJyl3zRHgas+KxVtR23VfMgVSMOLmrAN8TEdmd2JEaRTRXAZk3Q9P8AiFH8LH/qWunY5LjH904Q5ZJL5cw07Om3fn3HLeucf4eoGxZDH/0X95FWDp9iGVLKZmVW+Jh4GNxtp965pxvJSGX4i/hNwNfuyCbOpeypnNqVAEfHJb4fxz4wZOOEC6gX4AnZQ72RmIyGdQdNj8O2ooK5eSxetvh3JeGLEZm2GrTcHaBnuqFlu3M903AGIzMCCWbbnETrEchpy061L6kFDWVDLhiShb+I+wFNmsKySvvVasLdKW7cshdiSdiRIAA8yRtTdcO1goOsdrbyDnBGVpGUDMxOuvy76lL8qLp8E1vAo8dYgaO+gsdwO2xEEpGxG418/TammOFy1Ye71dwAKSCykbAnnt60h4Hw837XXXHvi40lerA7IERJPMztpWbSVs130YvR25bcPbuZspBytPajWDGh9aPxJtXFZggtFmgdWSu2ktrG/KOVbcNu4rEllTLa6tijswOrDQhQsk6jUyAJ50FizdUg3AphgzMugYBtTB1B7JnTkatjkrpnPlg3ygC1jBYZtMURJiBCt4wUIE71KOlVzbIWHLRgR59k+9OsPxZri5rVosOeWTH+0ECl1jG3nl2FgJ+XrP3kTEgbGTt31KeODdyLwlJLhgSdIXBb9wrk/ia0zZe4LIkR9ZNWTo5xv9otrbvyt1D2WYFc4/hY6hh56xSm2ty413IwVbZiCgbMYUkGWBHxe01Al8smYgDUAjOkg92/y38KaDjDonOLn2W/pLxu1h8O9m1ma6+hyAkiQQSx7/PWueftF65pF9oA0ytoOVObODa4rMrKioYYuQsNvl1BkwQfXepuAOS1xSQSkAxp3mCJOuk6EggiKWckw44Uir4iU0dGB7j/AFNG4bhruoaVRWEjcmD8h71nSAhrmfkyI0eYn70+4LgjeW2oUFYXPLZeyRrEaz5UNlVsbm6QJgOEWQJY52HJiI/2jT602w6AL2VUDwArXpUlrqWHUCxdVoRhzAMnaMwIkmZpD0Z4o2Z7TtnC9pWmdDuJrRlurNKOrpjoqZOhoXEnTSanxOLA5wKXYm4SmhB1AJn4QSATp3TNZV2BhWHEjep8JaW1my6ZvEx7bUssmLgy3BcQrMjLoQQPwqPHfXSpXxCggnNlbYwde+JAB/0k0VK1wDUZPiZEQBQl5t52HM8q1v3hOVAWYRIE9kHYkgGgsPiVZpfqygBlbnMj8MHTNqD5bGhaXYyt9EqkNsQfKtVtc5mgbljJiV6vIFYHOEJKAwTAnwI075jemWMvi2k7k6AeJ7+4UZfwy4NWEazUVzurTidq/YVbl3I1to7duSFnWCDB9ajNzYitHlAb5Ns1eUO1zxrKYBaurIqB8fbV8hcG5MZRJMxPdp6kVvxe+yICu5YD9fpVU4deBuu7fFEz/NcuT/2+1NGNk5ZK4RMumIY3CGugqoH5CzbyRAIXmNJBq3cUz9WItKuUye3JygGDqQNRmPM6DvqA4dnBsiwgQsxa4V1J1i4GzCIPcDoOVVvFYg2We3iC5eD8LDIRHZYRuDJ3Ex61By3lwXiqjyEf4cJOMWN+rc/SnXT3Gsly1LEJl5SDOYjUjXLrJHOKUf4Z3smIY/8A+Dnyhlo/pjad8Rhgm5t9o5cwXvPuRQd+UC/El4hwPJbDp1jMmjZktqhDCJSO1HKTMyPOgbODusrk3iiE/CJ1YCOUaQdT8jQfFeJ3kITEhmCTl1IWZmTHMRsazo1dN0sDLCWYprqu8eRnWNYFVjevIHWw+fA3VtW8UpnqtYyiCusnckr5axJit7nE7bOhQZb85ihBbIApAdSZDHYj57U5XBi/++tgnNoisYRRorArExvy9KovSa+2Guqcnaa2VHxgCGBGVmAYkUkHs+Qy4XBe7ttzZZGdJZY+FmPMEEnXOSa5/auYnCLkus4tkn4G/EvZgnugbVauj/S6w6qcQFkAQ7Du3BjZpA86B4f0ssXhku28jSYYwUaTpOnZPmI8aGrimg3b4C+jmFbqiSj5Wm4CToSdwwkanx0OtE9JeHF0sWYK5g2dVC6IFBABGgEgCYMZufM25jyh7JOY6qBpp9gOfn41VOkHF8Ul9cRadMrrlGSSACdZDaAyAZ8KOOLk7ElkS4LIbQsBFRmUZeyqsgUAjTsvBYgxtOx3qPDYE9SzF1hTckRqQHaBppIgacjMVBwjpGtm1luIzZF7Iic0ageY29KUXsC6rcFu6zoXzsqnUSVZpG8CTqNK0YcsaWRKkJcPj7XU3xeUriAzMj5ebfhfTQAj5mrNYxtjqhb666UhdVACqMkZBy9KQcXwxuI1xl0UsC0xPZUyJ37ROgoDA2bxtoEfsMO33LMTmHlBHpTTxp8hhOgzB8XFkFZAFzdoloQgBYOgMZT6kUz6K4w3bmJuHXMy6xE6EDSkIwHW5rasBDFreYxmzEb+JAEAxpFWDovh3U3hcQIQVAUCBAB275JJnxrSikgJtuhb0pbLdI5BFHt/4ryx0gt21UgguuXKZ5AjMp8DEyPDuo/iPCbuJxTraTNAWT+FZGknxOw3PKnn/wBJlOrdrVomRDDd4QydQDuIHf7Gg6UOTW3LgrHF+I3sVba9cV0sWtRG5Y6JExprv4iguitst1tw8gFJ7zuflFdPxvR65ibL2tFLjunKRGXw0I7/AEqoYLozi8G7C8FRHGjDtKzyANtjHIxNLimqroOVfbuzbCYHrRmDQqsRMSpbsgho/CoPlJ8DQnSC2tpSVQozZgnbkMBBBjkDG36UfwTG4W1h+ruMBcsuw6wHK85yxYeBnxqt9JuLC7ftFEyWQSFIEZ50bU793rRUG5/w2yUaCsRfbqLl4sAwGQLpEDaDpqSx7507poq/xm29pbKhe0RHVs0CPzA7GQI8e6oMiXwLaW0tE3B2wJOiO2s76r30J/k5F4WcyA/EVtyIb8BLHfm3hTePkCnSYeOJrZZ9L2XssxS5Gg+ZOnLka3s8FfF27eJsKwAlSi5JaGP52CyNQd96D4xwFRctC5ciUClgNJBynTyK6+dWHh8orW8K/VBdZYgq2o23WCDO0zvSZPp12w43uiqX8Dcw5AhkDOCFugI8SBpqVOx+E+YFEYTi0M5R1XKNA6yHAgnU95jzipOlfSa4lxZCM6g5SRIWTqU84ik+EwzYpuse20NyTsjTSSTy0p1co3IVqp0hvxLitq8jhBcIPxKdZYggZQBJ2JqDheV7cI6uyjtLPbHIkqQDE046NcOTW6uQqJUWwuYkiROu5bv7h40j6Wotq7au2Q1q6ZOU/h01g/lM7fSlg0nqgzi/yZtcw4JOprK2s4kXVFwCMwmBEVlVt/olwWviljMkDfcedU3o5hzcYnKcuknlCkk/ORVx4jeAQyd9IG+vdVYv8Sdv+HslbaHRjp7VSF0JNbSpAlzpBcDXIdsjlgq90nYxt/WpsJbtOJZpcpzGs7GD5+e9N7PRu9cUm7atMo2vSEMd5DRPntXnD+BWFOUMt4k/hxCKR4KIM+pFTS5L06oUdD76rebMYDWmWfPLT7j3FZxEWxqiZD+h7xHjyFQY/o/asElc7AHkRnXvBHOPzDTy5p+K8IuIvXowuW2M5xuCxntDlqY0mg4/bYrigm6YbirzOczXiJMQwUpIEQREkaVrhOM3LJZerUhgFZ1I8x2YGUGIGsHSk/XTaGuoeT615cc9UYBDFoRgdzp2G8CACD3ingr4Y3yMcYx2RfmvG0vXWLjMsZgNYbnoORJikHS3pWuMsKhBDq4Oo8wR7H6VacRZz4WwlpW6wqIIgKV7RgzIBgCDI3FIcVgBcFy3cUSFLISO0rKCwjwO0VGHDpnNPJUlwJuh2Ht3evtXFDaKw5HchhI1jbSkmOt5Xdf4yPLX9DTPojeyYpJOjowPsGH0qPjqAYmIJDMrR3gmCPlV6K3wywcM4w37pvxFcon+FSWPqY9hQXEb+l9FPYS4rKO7N2mHkDpR2C4WXa29pXKJm0KMJmfhJEGJiPDSdqRgZrl0d9xh7ZjV4xS4R5sm27Z1jh1sZUaBpr5zr9TVOfDPYQ4lGDImUNHxSsgyPEkLIPOas/CMd+6WR2eqP1j7VRsHxjqrNxbkFGuZMpmdQS2g0Kz66V5+JyTdHTrGSpkvFrnWtmbZURVHKSSD7V7g+HZ7dhgsjXPruu4kfiA7tamx7WntK1pFtrmzDLsxJg6URwu7kwtgnmCD4q2k+xFXyfVcFML27K0TF+4rAa3GUzpESB9KsXA7hIYFicoVfbN9KzpF0dZ7S3bQNxxBJUgkqdVnX4kgCTy74rTo5wjE/A9srmZe0SIIMZiIJn499qmpeSNopL6PkuvCzk6uwvx3QbjGNpKhQfJdPSrh1QMD8unyqqcMI/b2Y/htuPL99cj5AVZBfhV/Mxk+pJ/vyqeZ06Ex8qyR8WAWjZdB58/rWmLUNaKuM4eRl7/Hwjv5VW+McUNvE9XKxAJBMCZY6eJjbTanNi+XknTkNdgP61DYrrRwnpVwTqMQ9vU6rlJ3IYSJ8Z09KtGDwqFBZZQyABYPLKPiB5GZMimvTThC3L+HxJO0pcX8zJJtkeZJJ8qU2AWcW1+Ef8xu4cx6/er72kHgD4fhgl/KpnLcYDXkLZj/ANwqXhdvNexN3lnyKe6CVB9AnzoTiNq+mLD4dBczoXykgRJVDzHNB70w6IfvbbG4IVHYtBiWYzAPvrXTF8Wc2XoC47xE2L1p4DKO2FO0liPpEeVMOFLcxNo3iyWVdtFAzOQJWSSQB5R/SHp1H7NdQIilVtupA1IzTHeNB9e6lHRLj0BbLQFEmfCZnyE61OdZFa9ATljQfx/gN3q3Nki7KwRs3mAdzrtPKqdhuI37aZFuMAARl7vDXarTxDjZZmFu48AyCNNdtBJ0/uKWrgmxRdpAuBTmO2c6ZTAEDxjuFHGmlyNDKm+RZhuNNby9UpW7OWN8wjaImZ8a8bGvcust4B7rQAXMhBuQABE+tFcTxV61Baytu43ZzaEtG5WOW3fvQz8KexlZvjbtFd48/GmS9tFFCUumNhbI0G3lWVrZxYKgzHgeVeUSeoy45imVJmC3ZX7n0GgojohhraWzeuLLFot6SdOSj8xM0i6Q4nNcVOVsfM1beC9lbYCiUQDMfwyATHiZFNL8eA/HXtjTGWxdUC8s66IWOUfzR8R+Q+dOsCECBURAAPhA/prSYiRrWNissQdf0qVs6WkWNWWDIA2kb1TurtW7mJUgCy7wQfhEqubyEkmj73FpBkRG5/pSPiFjPhWkkFrik+OYmfkacX+lP4hhTadkO24PIg6qfUGpeD4I3biBc0dYi3AdonMjDu+EimHS9ALltjPatkADcBFMH308hTb/AA0wOeb1wwnZVZkl2VSNPATPmR3UyWqbBny7VFf9lx4dxm25SymZFiVYCAY0UjkRyig+k3DOrdHtJ2MnacTGbNz1MfeguLYRUvFrBYWxDNbU9n4tYHdMGB41ZOD8cs3g6sBDDKddIj9TXNHltkssbjRyziXA8uLQB2VLuYhl0IMEsvp9CKW8Z4T1d1Vt53JWTuxOpHKug4ywloI79oqzG2p1ieyGIG5I0Ard8ddVcztbtKecDN6xAHua6YKUlwPCCUU5sr/CuINhVRri75QS2c+cg7CNTz0jSpeMcNs23a9bvrDOXK5dCWBnKQzGJOxHPfeGKYq605L9t+YiJHzObyMULdwa4lGypkxFohmUaBo1Iy7SQZBG9NJTUk+ifhhq65IrGGxZUi06i2zELqNACSNxtVK4rYZSAdZVW88wGvnrXWeCD/h7XioPuAa5t0g7XVnmLdv/ANq1PBLZy4RzPig4vltYe0N1GZh5k5R9aiwPSJVspbdGYoCNIiDEHfwoTAsdCxJM6k/33VauC4cNZBIGltY05qBP1ppHTBUuBFw3il1WHVz28xyknTVjp3aDypzwnj7HK5JBtRGvI5wV8RoT/q8qVYCzGMVZiHuT5ds/StbKQjnlK/PrDVcWOPLOfPN9HQ8FxJGxtwZgC6IY8CRmj++dWPGYiIaPhII7jpqPYmuQXcFfv3JsqzG2ozEEAgZF11juNQYjjmLs5ZN5WXbOGg847R1HpXJnwXk4Z0YZf67Z0XpUou9u1cKXlymV0Z7c6xzJGug9tqN6J8QF+becAwYjVjoozSdCNx5iqdiMc17q7lshRet9aV/Jdt6Pl7pA5Ux/w9zPi3ukmOoBjlLZNY9DSZPj+ONtjQzb3EcdN1W1Y7OpR8wltWIVg06CNDVIwX7QUPUKtwE/vLjEKmbmqficAn4tRTL/ABJ4uLz9TZaYuLbaO8ntR/qyg+KGveM3lVFt24C2yFjwAgUYRqNstjhuwEPi0lmsrcbLAyXRMTsAw179K24Nj1ZLNhAy5MxuBxBzAg6jvJ+U0BdvkAazG1E2Qt7QkpcUSlwbr4E8102NPaY2T4vFpjLpJeN3DGyigZVBk89mie6K5vfwjWmGbsk7fPQ9xq62uOu7qrAC634j8JI/8HT51XuOWlvXmjeWzESQNSSSTqWJqWHaDaZPIoyjaALeIB3MRuCfpTPo7ipxCqusg5vAbg/Kq8+EMgToSQCRppVo6L2xZw+Iu6EgGD/Kug9zXS2qOWOKpWDY/HhsQ1wier/d2lO2YHVj4A/UU8x2K/dgq2pXOzDuAj0kwBVVw+ChrXWA5GBYajtbGJ7zt30/xbTYeXTPAzBTogGyiP7Mmg2d+Lgpl28ZJ1376yvGWsrGa5GN/V211J39qv2Gu9XabmysR5nQL9qo/ErAS4wmdvYin3DlZrKtnBZtCraSViI8YC1SStI5cPBabgIG+vOl2OJMQeY1+X3rR+JM2htPmk+Ajl50Jeu3YMWiP9Q996mo8l20EPiM5A/MAx9vuRRN5tFU/wAxHrApLw9XVTduSswFHOBsBVh6PYBsRcg7btP4RyWe+NfU0ZcGTF/SfDWrNlMQ4Vrp7GRvykMQfDTSOc1X7HSu/CqpGVNgoIgTtIronEMDYvJcF5JkEyTGUTuv5WUbct65Xi7aWXdFYMisQG7xOnrUcGRTVMTLGnZeeAcbR7V65cGUhGESCC0SB3qTync7UBw4PkD5z22hvePoaU9GuKYczavI4ZyQroSTB0gqPfY/erLc4ebKQssmaQ0RAOUajlQpRk0I3KTjXRsrM1zO5lbQEDvPIf6QZ/1CgeK3hcVkM69pD3HmPI91S9b8a/xAn/UsfVKDvrI8RXfF0kkbLbkytwUkjb+9quPB+Lq3V4jKA6HJdjcqRIJ8tT7jnSTE2dx3il/DsS1tyo+F+ywPy9ap2qIpuLs6Gt/qzetH8Ia4h/h3+pn1qi8bSCB3WV+Qj7U/u4sPgrd4EZ1tNacc/gZR8wtKOkaRcI/hI9prlwx1cgfJrdV7FlvRB6fWrlwIf8Mn8h+oql3WhB6Veejq/uLf/wBtfmBSz6Lorl+71eNuE8i8eq6fWj2w0YRTze78lUD9aV8aScTiF9vVFNWrC2+swWCUDtsXYeZzH6TVscqRy5o2xv8A4a2B/wAQ52ZgntM/UVH/AIlYEuLWk6OSf5tR7U06C4NrVjK4gm6x/wCkD7Ux4/ZzoxiSqkj0FcMs1ZnL+l1C8epyTCSmReQY+hKgN76e1WLolxRMLfJvPlUoF+FjmiIOgO0H3pPilCkR+ck+jhfoRWnF7cqRzXtKfDmK9HJjjkVM5IZHB8AfDsYXxUgj/wDkMfMNdbX6H1o/E3CWaeZJ+Zqs3rT2Gt3QDrFwDwztp5HKD6in9zFLdHWJqDrHdO4PlXJkVdHr/ElwRXK2stlPyrW3fAOY6gcqhN/QsdgJqZ1uSBuFuWxGVjpbYkegdj849ql48WDZkUdoTAOs8502oLo1LXzPczN5GB76034jic50AWNu/Txro0T7PKt266K1isS7kALl8PE+m1E2eJPas3LLCQ4PhlJ38xTicyEgCRSjFgMJ8Pam1XQOVyWG7eixbYsrKMsAtzAnbUbDv9K9xmW9bb8J7x/TlpVIY6R409w2KPUhuex8xp9K5tXA7cLTFN2J0+teVMnD3YZtNe+spxHlVjPjy/vhOkqPlIqXCXWS2xgMqntqfkwPI+I7q06R/Gnl96JwFrOkz2SpV/TY1RP6nKu+Cwfs1/KpXUEAwx8AdGWQai/Y9c19wB+XOSPnE+1IMJ0jv2kFtGCqmgJWTv46RTOz0uuMBnto7LrmUgH2j6Uusux1lQ6wuH61wXBVNcsiDHNgGHPbbvqz4DFW1i3ZyjQ6DwjfxM86pP8Antu+3aZrZ/KwifIzHpTuxhBbCXVky2VjOsamZ8N/eueU+aZRRbVlgw9oLcDrPkdgfDwnX0ri/S/HG9irzmBNw6DbQ5QfWJ9a7bhspMbzvPjp9q5V/inw0W8ULqgBbyk6fmUwT66etPhioukRyybRVcGgJk7DlVp4Zxy+gyZi6EEZWMxpMyddI22qu2VgAUx4a83LenPXwG33rpcVLs0birQ2x2MyuhB0uLPnlMj/ANxoxHzCRrOtKLOB6yLRbK1tmKt4Eaex+Rrxma20N2W+TeKn7b1SKT+r7Gnb+/phWMX3G/kYNKsVag5vWiDiu00jUgT5jT6VCUNxo2tz2mOgA7h3nwFM+FySrZ0hiMKbOHyFp6xEf+Vmbb5CtOMtmYeKsfka06S4sZVQCCYJH8ImB9PahrXaOViZiR48j9J9anA3yY/ZJeiDG4K6E+HMBzH6V0Dg4hFHcij2FJrPwr506wfxQO6oSKxRVOM2LjYq8yrAJXVjp8CjTnV14JhytvhqkyQXBP8ApcUr4wmvjp9KM4ZjW6/DoxlFc5dPhzBhHkSaLf1Jzj0XbC3INvxLf91FlAcwPcRQAtEXLYJ2n70eh1avLs6KOX9JeCXLRuMnaTUxzX4dfKVB0pTxO8HQMh20PhyINdWx9nPcUHmp9d96oXE+jGVi1mANmQ7f6T9q9H43yk/rM5M3x/cSvXsJnw3WtqyjqwORROXmQwPmBSLA4s2pBEo39z/Sri9icLl2zzAP8RgfLWleNwCsezCsdwfhbzHf4inlJW0+jthjlqpR7oV2MShLHMAJ51Fi8YpXKDA0zHm38Kj7mom4SzEkKIkz2tNCQazh/C0YyxOh1Ub+tD6ozlkfFBXCrBCm6vZctK/yjSD4HWmtlFvCU7L80Pzynu8K0xN2EAAA7o7u6g7oiHXQ+FBTd2V8MaokeUJ8eVAm0RmHI6j704vXBcQtzA/uaRYq8RcXu2q8XZyTg4umBW7ZLwB6ev8AWsN8hAnLMa2YxcMaED7ih7twtqd/L9KnJclMbpFpstKg94H0rKgwNz92vlWVKjncT3j6EuhnSPXegw+mUaLWVldMEqObJN3RhWKjJ8K9rKcimzdAp3kfMD0poOK4jD21thwUnMvONeUiY5EeNe1lTnFPsviyyTL3wXja3rIcDKRuO4iI17oqm/4o4zPcsIBACs3+5v6VlZXPH8jqn0VcUcts2sPddviJTLHIZp+1ZWV1R/YMnRNicQQy3E0P2I2NOUx9u6uW4ND3iQfvWVlGcU+Q4MkouvRn+XWAdUHrJ+tDXsYi6WkGmzEaDecq9/tWVlJBW+Tpzy0X1SEvFpZgWJJJEk+3pUuNUiyt5d0YKfIn+te1lVfBwN2xpgMd2V5qxEH7Va+HHtE+H6VlZUMqLY3wDcb7/Afeh88PbPcyn/qFe1lSl+IzOk327a+v0ohDFZWV5rKgt7/mJ6iknHbotZ2O2h9SQB8zWVlGHZinpdDXhb5Wbc+bHsj2E+/hQN1ANe7fxrKyvQkdMOgfAoMgBHaMk+pn70HeULc02OpHn/WsrKCC+jXEAmpsmkGvayiMC4d8rQdqA41Zhh3Ef39qysqmPs5fkfiBI0tPetQ8/WsrKaXZLH0OcFiIQDz+prKyspAH/9k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900" name="AutoShape 12" descr="data:image/jpeg;base64,/9j/4AAQSkZJRgABAQAAAQABAAD/2wCEAAkGBxQSEhUUExQWFhUXGB4XFxUYGRcdGBYbHRwXGRgdGBkdHSggGhomHBgXITEiJSkrLi4uGh8zODMsNyguLisBCgoKDg0OGxAQGywmICQrMiwuLCwsNDQsLCw0LS0sLDQ0LCwtLCwsLCwvLCwsLCwsLCwvLCwvLSw0LCwsLCwsLP/AABEIAMIBAwMBIgACEQEDEQH/xAAcAAACAgMBAQAAAAAAAAAAAAAABQQGAgMHAQj/xABKEAACAQIDBAYECggFBAEFAAABAhEAAwQSIQUxQVEGEyJhcYEVMlORI0JSk6GiscHS0wcUM0NistHwNHKSwvEWguHiJGNzg6PD/8QAGgEAAgMBAQAAAAAAAAAAAAAAAAECAwUEBv/EADURAAEDAQQHBwUAAgMBAAAAAAEAAgMRBBIhMRNBUWGRwfAiMjNScYHRBRSCobHh8SM0QhX/2gAMAwEAAhEDEQA/AOr4WybhaGiO6d8945VI9Gt7T6p/FWvYh1ueX302rmija5tSuiWRzXUCW+jW9p9U/io9Gt7T6p/FTKirNCzZ+1DTPS30a3tPqn8VHo1vafVP4qZVWNt7Yu27t1EIAVLRGg0LXGVvoFQeyNgqQpMdI80BTb0a3tPqn8VHo1vafV/9qibN2x2L73j2bdwgQNwhYEDU6mpezNt2cQSLbElRJlWGnmBNAZGf9oLpB/pHo1vafVP4qPRrfL+qfxUo2H0hN3FXLZZSjZuqAiVyNlMxqcwhhNRtrbevC7cyOqW7bi3GWSxyhiTodNeEbvdCsRFQP3/lWXZb13l/hWD0a3y/qn8VHo1vl/VP4qTXNtXeqxDSJS+iLoNFY25Hf6x176LXSMnGG3mXq9bYXSc4UNm5xOZfIc6KxVpTrEbdyQEpFetR2b059Gt8v6p/FR6Nb5f1T+KqvgekeIY3JYNFu43qgZSpOWOY013/ABedS8Nt69ZJ/WCrqbLXkIEMMsaGAN8/RvNIPiOND17qRZKDSo69k99Gt8v6p/FR6Nb5f1T+Kl3RfbD3rVwXGVrls6ssQQRmBEGOY8qWYDpBiEW3cvFXS7bZgAIYFVzcANJ047xTrFQGhx+abdqVJakVGHxXZsVk9HN8v6p/FR6Ob5f1T+Kk2zdp4kXLHXMjJfBgKAMukgjTduGpO8VniNsXVxotsQlqQFBGjDLJ7UEhpBjcNOc0xo6Voc6dYpESVpUZV6wTb0e3y/qn8VHo5vl/VP4qquz9uycXdBU3DaN22RwUZgqsJ3gZDuHrEVIwPSW51OINxlLIB1ZIC6scq5o0IzceEHuJgHwnV1jv3KRjlHXpu3qx+jm+X9U/io9HN8v6p/FVet7evXLFrI69abxss8LB0YqY1AkZTpPGvV25iXy2AUF7rWtm5GkKubQaidY3fFOlO9FsPXuldl2jr2Vg9HN8v6p/FR6Ob5f1T+Kky7ZvLhcUWK9bYJXOBodAQY3aTHluqFf29iEto2aSbjSCgkqiliugiTEAjnTJiGo9Gm1AbIdY6Fdis3o5vl/VP4qPRzfL+qfxUq2btxr2MyqwNkq2URvKdXLT/mZhH8NWWpsbG8VCre6RmBS/0e3y/q/+1Ho9vlj/AE/+1MKKs0TFDSvS/wBHt8v6p/FR6Pb5f1T+KmFFGiYjSvSrE4QopbPMRpB4kDnUXrKabVPwTeX8wpFnrknox1AuqCr21Kk9ZRUbPRVOkV2jTHYW+54j/dTek+wd9zxH+6nFd1n8MLhn8Qooooq9UopXjtiJddnYsCwVTGX4pzDeDxppRSIBzTBIyUPA7OS1niSHbMQY8OXdxre1gQQBlkRIABrbRToklFjo/aQ2isg29xGWWgZe1pyMaRWvaHRq1euFyXUmMwXLDRqJkGqrjipa9cZnGKF6LYg6LmGWGjRQsSJjQjjTjpWLhuYdkkOiO66wAwyGD3EZge6a5tIC09nZ8cV06Mhw7WdfngUxv9GbLXOsJYaglQRlJG4nSZ75rL/puzlA7QYPnz9nNObNG6InuqpWbi3RaF8uthmvuQQfWNzMuYQfizvGk94rPDYi5YVb65mHwtlAZnKSWtTO4AhR3ZjyqImGd3rDdv8A0pGF2V7rHfu/atP/AE3ahRLaB1nsah94PZ+zzmtdropZUEZnJOXtErMKZA9WI/sRVXu4S2uZMQzzbtL1IAYyYJMaGHJ46HUcqb7Zwpu7Pt3LktcRB5kgAnv5yKYeKHsjAdauCRYQQLxxPWvin2H2NbtuzJK5kyFRGWNTO6Z1PHjUXA9GLFoz2mMZRmI7IPAQBVZx+BS3ibSiMgS2RmB0lnY5SNFOo4cqNnYZLmIuo/bDh2zidYYMA+Yajlyjjoaekx7ozS0eHeOVesVaNm9G7Vlw4LEgQobLCDksAaV5i+jdq5ca4WeW1gFYBjLIkTMafRuqmNY/+PZtor5nXrbmXgwGVCRod5La8VHDSp+K2kxvW8SFYlLVssomdTcW6sc9ZjuFQ0wpi3YfnVqUzCa4O3fGvWrLd6NWSABKwpUxl7QYQc0jw3RWuz0Wsr8Z21BJJXtAbgezu18aqdxX6q7n3vdtO8yVJJBYxxXfpyrama2bVy1r1SSQpOUqWYXFAPMRA5wael13fnOnJLRHK/8AGVeatGI6MWmmCyAsGhcoAIGXSV5V6/Rmx1YtjMsHMHEZp4ndA8hxPM1WcLslHXBZgSbgyvMaBUaN401jfxrUuWRczP8Arf6xG4+pn5x6uTSJ7omjSay0dUOzejRHK8eqjbuVytbBtLYayJyv6zaZjO/hH0cTWqz0ctqFBe42ViwzFTvXKfi8qciva6brdi5rztqVbO2DbssjITKKyj1dQxBMwByG7lTWiimABkkSTmiiiimkiiiihCh7X/ZN5fzCq7NWLbH7FvL+YVW6zbZ3x6fK0bJ3D6rKaKxorkquqicbA33PEf7qcUm6P77niP8AdWW09t5H6q2vWXYkiYVAdxduE8AASa1rP4Y61rLtHiHrUm9FKLF6+w1e2O4W2P05xW74f2lv5o/mVbfCpulMaKXfD+0t/NN+ZRF/2lv5o/mUXwihTGil0X/aW/mj+ZRF/wBpb+ab8yi+EUKlNg7ZbOUUv8rKM3v31sa0pIYgEjcYEid8GoUX/aW/mm/Moi/7S38035lF8IoVIbA2iuU20KzOXKInnEb6yfCoVClFKjcpAgRugcKixf8AaW/mm/MryL/tLfzR/MovhFCpV/CW3ILorEbiygkeE1su2lYZWAIO8EAj3VB+H9pb+aP5lHw/tLfzTfmUXwi6VJu4K2xBa2jEbiVBI5RpWVrCW1JKooLbyFAJ8edRIv8AtLfzR/Moi/7S380fzKL4RQqXawqLqqKDEaADTfHhNYDAWgCOrSCIIyrqJmN26daj/D+0t/NN+ZRF/wBpb+aP5lF8IoVKfBWzM20MxMqNY3TprFFvBW19W2g0jRQNDvG7dUWL/tLfzR/Mo+H9pb+aP5lF8IoVLXCoMsIvZ9XQdn/Lyrz9Tt5s+Rc/ysoze/fUX4f2lv5o/mUfD+0t/NH8yi+EUKY0Uu+G9pb+aP5lHw3tbfzR/MovhFCmNFLvhvaW/mj+ZR8P7S38035lF8IulMaKXfD+0t/NN+ZXk3/aW/mj+ZRfCLpTKiljHEcHtE8ijAHzDmPdXuz9q53Nq4vV3QJyzKsPlI3xh9I4gUw4FBFFt2x+xby/mFVuasm2f2L+X2iqxWbbe+PT5WjY+4fVZzRWFFcdV2UTnYB1u+X+6kexDmUudWuOzseZJIHuUKPKnewf339/Kqp2to9Rh0YKzEgwACQN5lo3CtONwEIJWXKKynrUrrhamCuM4jpdiEbOtw5l4a9WdB2cp3ge/vrp3RPbq43DrdUQ251+Sw3+VQinbIaBEsTmipTeK9iva9q+ioqsYoiva9p0QvAKIr2iiiF5FeRWdeUqJVWMURWVFOidVjFEVlRRRFVjFEVlFFFEVWBWiKzivDRRFVhFEUFhMSJ5Tr7qyoQsMteNpNbaS9Ijca2baQBc7BbeYaQ0ctJqEsgjYXFSaLxoshtWYKroeJqRbxZO8CqPs/FPZuFHB0DAEjRo7+InSe/WKsGC2sjkg9lgNZ0EeNeXP1C0X8XfC7XQtAwCsNq8G3Hx5g99ZGkuFxSBgQRLGIn1q530u6QviMS4t3SLFuFU6hWI9cgaBhmMTyArZs1vEkRccwlDY3SyXQaDautLdHMe8a0t6QQFtXh61u7bgjiHdbTDwIaf+0cqoPRnGs1u5bVw1wQ9lYAlgZfKdd6A9njTC/tII74ZT8Gb1soDOmW9bJjwiPca6op71DRTnsBjDqGtMfbr+FdB2z+xfy/mFVirPtr9g/l/MKq7HQf3z/vWoWwVk9lCyGjPdezRWFe1wVXenWwP339/Kqr2LZOF7JhgCR2c24n4vxvCrP0f/ff38qkmw/2Sef2mtWIVhAO9ZMppMT6KhbWW3dvKMPbgspLJqskayAYjlVo/R9buW7jPctm0ChATQs+oIJ5erpzqTtfC4bDk3ik3XbMJPvA7ieHOK14a+WIWe03adv74D+lZj6xPwzVkkwLaKbtPpTcDD4g+SdCOU8/KrL0f2oMTaz8QcpjcSOIqubYVeqzkDMo7LlZIMwD4Ca3dGMZaw6FJJVmz5jvAb1ZHfvAHCKvs85c6riouYCzshW+ivFYEAgyDxr2tJcq8qJe2paRyjOAw1I10pdjl7bqdGMsGnUCNNJmNCIFI9sst1Fts7ZxcEqIDGV9xGoIPfXNJOW1FFeyIFXe3cDAEGQeNZ1WegSXVw2W6rLDnKG3xoftmn+IxiJ67BfE+6rmOq28VU5tDQLea8Ir0V5U1FFLr20IZgSBlPA6gcCwjQVoxG3gt1raqWKRn1IiRPZ0MkDvFebatkMGQFidCNfeB93MCqZDeBDTiFaxtD2taZ4S4Svaidxj7a31WF2kMNcFsLIcZyCTmQHMI17xoPHlVgwmLW4JXzHEVcxjwwFyoL23y0LfUXaSE2rgVipKMAwMEGDBB4HvqVWu6JFNSC4ltnDYi1lvWXNy2QLZLqOuDzJDSoYgEaN3CupdDdotfwdm5cnPBUk72KkrPnFch6Qbf/U9pXVtXBctW2zi12urS4Pi75bIddIEiI0qRs7pXijaZOtMMc0E6iTmMOCCus6AxrXGyrJKFaf2kkrKt/a7gXFV7pkzm0BZutbuqc4K5ddGEEMCDOvmBST9H143DeJZYLK62pJiFCuw8TB8Zp50x2YLljrZVXs/CKSBBy6lWMTl8OMGuqQBzDdK4GgskuvGSRpiDeIS4qTCr2dQZOcsPkkrvHCa17V2KtvVHdQ0hohtBAgZhPLeaW9Btp/rOJuHLGWCd2+Dyq44oArJUsJYEDXQkGforyEzbsjgu+tDgk+wdmILq9t3IB1c6LI1hRoDMe6qnsXowLbSzI18XSjAwVUKYYkHeuWd0drLV2wdooQ1oi4vyhvG/RhM74rm2Kw9/D3i14MGDFp3W7mYkt3tI7XKRqK67HJ2C07VJrjiAc1YduWHt2zefDBTbIZnQ5estgjMrQJXQzoZ0IBOta8K5vuLhUSl22zECAM1xFBHIHNEf0qJj9s3MTaGHBKq/YOszAiPMD3VZdm4W1awZC3FuO12xmyggLlvWxAnU8ZPOtezRudR4GAKJLQ2OJzCe0cB6K97a/YP5fzCqsToKtO2/2D+X2iqqdw/r4xp7/wC98rX4n481TZO5+SJorGvKzlo0T3o9++8fxUk2Gfgk8/tNO+jv77x/FVL2ftYW1AzppOhIkanvrViddhb68ysmZtZj7cku6SbSD4ogkFLY8tOHjIJ91M+j5cjMUidSSd/lwHdUC7sK09xnlizaxw1Eg898cazw+yrZaSzkNpGdgUIE8DqDzrMe8OJIXOQQcVbbpBEESDoeUcqUbPu5m/iaTPIA5fLjUoX8pRSdIgbpJG4k0s2dc+GuBEPZYrm4AZmYfzClECFfC6tQrZgsZklC2hiN879Y8vdFOLF4Eb92/wAOdVDEXAZgwcpA5yYjfTPC3Q7jKRCtqp0Eag5TykHSu+OQtUXgVoVLxeH6+4h0Crv5ty8v60vtbCFzENeIyL8UfHaNCxn1ByG/wppdxNoAjOikd6gioON6RWgItutx90Ky/SQYFOSRudE2lwyWGzZw+Ja1JKPqs675jU6yCI8weNZbcwwd2nJDLEx21jdr46+/zTbRxDBlc71XORyh1Jn/AEnSq7s7pBca616DkUiFJJnUjMddDR2pW0arHkMo8610/ZGMRraAHUKNDodIGo8x76nE1R1xjLfVzGS4oKuAYkxpoNDMf2ay/SdtVreBADZetbIzDllYkDxIA8JFdMZwAXKR2qJNiuklr0iy2bkrciGOYg3PUIQKJjdv038K6BisYltCWMKm/wAp+nSvmvontllxdt8iuwuBgpBKht0mIgca6j0i23cK3UKFZdWJEsigCRqBHrHNBj1Yq10TWyhuspOebl7YtV3a5ZmusRmdo5hTugf5QI/5NWvo1jwLsE6N2fPh94865lh0uXYZVK2wOyPjRzE8TqSfDfVk2bicgAjKVgrLBsxBkbq1XMBZdWQHEPvFdSe5FabuKAg8Kg4i4T2CAQTLTw1J/oKXbXvubNxUIVijKuYneQQsnUjWvOukINFsDEr5zuHPcZm3s7Enzkz76a28V1drNzMfR/zSq3hmFxlIIMxr3nf3iONSXg2cs667yNaTjjVesi7mCsez9oPbyPaco41Rxz10PAqQYM12XB4z9bwKm6oU3rcOscSIaBXzjsLbTW3tgqGVGB11BgzEcfCu/XcZOVgR8JaRzyzHNqB3gfRUml8TbrstSwbdJHK+8zMZrVsPYtjAsgtlibkhncjWIjThWwYy5h82cSgaCwnTiCZEQeYqndJtstdvZLTMBYklwfjbix7hqsHfrWWHfEYhB+tYh7do7kBCM4/ijUD+9KwbXGHSl1aBEQN3FdAwGMt3O1bcGdSBl/pUDpFaW8jWHIBYSjRqjcJ/vdNUex0eGcNhL99cusW1LLOusueO7fFNf+p3QMuKstdt22yNdVQHRv4kk92oJmeFVXHto5hr7dA+xUrqqoum1o+lxAVGglSScx04zIEk6CeNWfD4aFtF5U9Zay29xHbEs/Kcx0rdilwsNj7ZDiNWPxCB6xXg+4Se7jvgYDENcNu4297tsqvyUzqR4k6HwivTw/UdLG1rRTUfVZ7rPRxc41XWNufsH8v5hVUO4bv78vvq1bd/YP5fzCqmZyjXTlJ+z3++qLZ4n4813WTw/wAuS8orGaKzFpJ/0c/feP4q5hib2WO2QMp8/hMsDv7W+undG/3/AI/irlpGViYDMqu/AwpZhHhA+k1p4/btpt5lYtp8U+38Tg3zmHCBGm6Rw7tBWN7MGJ1M8tD31nhLPWWUCatdbNx3dpt+8aHfUC1iLyu1vq+syNB7YDgchpDR41n3e0aKp+VU0wdmC1wknKJg8zoPvqwYTZNo2zABeTmeZht5nu13cjSHFXMyKFByh1DbpJOhnw/rSjZTXuoyWyQLkZ9+bNuOp3TxPdRI1xGCtswrVWQsGRyTAQhc28yM6n3EV7hbg6oXFk5gRA3sSzGB4SRPIctaiWbK2rLWyZAgbjx7TDfp6x91Z2E+CzDs71QjUZZKpA4HSJ8K7GZCqg89sqfiSzYDtJl0XMxCmFBEsVGsaVWtlYq2jmR8IrQQuudTABXgSO7eGq2dL9o9TY6u2e2481Ti3CCYAnx31UtnbPJUXjbYQSc5KxG4nLvmTwEV0SgUAK7bOKx9rWUytY03LhLA5WYW1niBmn6Trw8aV2cQtjEXVaO3BG4iCASCOe/QUx2hiAQjIJIfQAcQhmQKrD2WN4k6k3GAgcddw4esBUoW0wChbWgMbRWHo3fUEorZyHYdVx3LlI5z2gTwgzS79Kt0vg1IcfA3QXE6qHGQZhzDBdeIM002VhAgOVfhGbRuO48eRiaibccW7dwKFOSwcwKyjMjPBC7pJg8am9xY8UWe01C5Ls3HEDLadUZwASTl5aTMAyPsrq/RO1i7mBS4Lq+uRJ1HZJGpnLvjXvrkaYcMrQNATrw0yjXzkT319J9C8AE2Zh1j1rSsQf4ob+ldNoaHUJCk1xaSAqFinxAfPeYsYKjQZVAldNBub7a2XmY3bKouZi0xzgK4nu1irP0ywRGGzLwa7I7muZgfo+mk3RsTibJ/+iX8SMv3V0QupC6i4Z2/8rVYQl0HtcFAIB0znLI8PW91KOll5rVq42btaBdd7MjR7oJplhsRPXMT6zzv3Q7RHdA+mluNwq3rge4dIClAfW9bLxnxHiONYEmZXcylQSuUbbtfDW5n9kpI5xOU+YAPgRS84fMRKkSY18hVi6bsL207ioSVUIkzOiosweUyPKpmG2FcZSyISijMSBPmePOomTRgDXRers4a6IOdgqZYweW/bCzJcAd+umniK7h0jY2LGfcURLQP8WWQfAST5VyDCXJxdkggEX0CzO8k7/OukfpMxBt4ZQ10XGuXQSBoFCoRpru1486tne4tYDrqsW0xsFocBuVS2di3NxbCjtN23IEyxEqI4wCNDpJNdK2bgbNu2HZetvMYzHtFZEnU6A/5Yqt9BNmi45u5cwuHXMfiLoIA0A0nWr7ZuG48IFFtZiOCjefEwPorkYMajPL365KNancFLtIEXLl1Op09wHOqXtjCD9auW3KgYtCAk9pWQCGI4Tr/AKaud66W1AIJ05kd3j31zfpTeS1ft3gxzC4uXWSy7nZuQ7Wg5UrQC5haPbl+0QVLqqD0WwTpcxFi+kFlzZZlLluSGAA38wd4O+t74p1x1uy2/rV3bsoZcpHcdPeKb49wmJsXAdO0s81YT9sCpG0bS9ZbuKIc3bdpzzVWDW55Df4wOQrksVpraGk/+qccuSttEdGEroe3f8O/gPtFVI+r/wAd/f8Adyq27e/w7+A+0VUT6o/oe/yrYtnifiq7H4f5LCaKxmisuq06Kw9Gf3/j+KuMYbEscVcXLCywLE+sOSxuETJ/irs/Rn9/4/irjmIEMeMu5B4gloA+j6RWm40s7fU81hWrxj7fxdA6NYbLlGnYtqNO8L/SlvSXPZvxbEG+Zz/JAADRyNPtipDXO7IvuRf61p6UssITOh4d+lZ4dQoc2rVBFoDDDKNzp/MK27OwYVSOIZxy0zGPGotjG2rlki3cDEFSRuYAEb1OophduCbikkayeGhAJq1hqUQYGm5QLd05ZYadblIPMZlHjoGJ8BWu3dZQloypZ1Ou8ZiG05fdWk7Qi04ytPWDLp2hIeJ5GSDTK2FfF2QTmBVAp4dgE/za/wDbV7XalCTvFe7Z2T+tY5bYzBVRetMaA9oyD3gjzPjVgvWFAdAoyhFWO45R9i1P2bag3X4u8+5VUeWlRby9uObJPkr/ANKtnOKtMhIA2KkXcC+HvMtyIIzI4Bh4nMe5su+OZMUqwO+2xHF37p0UfSB7qtnSm8Gu4YfxMvj2QPvNVOxbZEw88V1Hizkx9FdNldeBU7XIXRtJVgwtyHRBuMkn+EA6/T9FLsQyTCgxDkbpbV2UMIj94Por2/h7pgqdSrjWQIKneeGhHuqMiMhCBu0JOsTu7o1JE+VU2l9JAuJvdVI6K4NDbuDfCusHcsm5E9/qnyr6MwKC3ZtW+Atqo8lH9K+bcDtYWutKAH4TWRpLPEeUGvobZuL6xLbHeQojkRIatCc4hAzSvbj58CW35lb6WB99U7o5ioxFsQwe0hJUj1lJQdiJzb66Fcw3/wAe0nhwHMH7K590VwRW9evO4Cjsi5pInKQNTwkihslyF5OxUTNrIxWDFIIuZIKvlKnX4xuHTjy0qGMFNrrDmBHEa5mERoeQJ3cAaY28UBuUmdzjLuDFgAMp4nfFbLWHIm5dS80ncqBs3I5T9pUbqxS8uNV1XK5LjuHAbF4l4Jm84HDTOYngOFdx6Pi2thDbgAgE7p844jd5VyHpaepx+KCqULFbqhoB7Sqxnfrmmt2B6QtYtJelgLp1tg6SJzuPE6x9FRlqHhwG5b80ZkhjAyUzp10fFnGpjETNYN1LlxQNOyfhII3Zhr4k1WOnfSCxjTbXD2rtqA0qzTmLFIjUwNPprpez9sMVkHOhXMCI1EHf7q0bQ2DYuPZvWraKxebhUDdlJ1A3maky05E6slwuiq6pzyTHolsa9bwqAXbQQqJQWmVsu+M2cyTx7NM9rbR/U7QY2rjqT22t5CQBuEFgcvfUvA4cIgEwvjr3aVV+l20lvOLAPZAJIkatByj7D7qg00FTmoUrhqWva/6RMOtkm11nWkQqMpUg6ak6jQSdDSBNkXWt3TiApvshMyhhSudVQ8CRx74msOi3RVr7tiHlUtuCs+szSQDHyQR91WDbGygLZZVKoUJ7lKzIE/FgDs+6Kk/AKTKAloSu3f67B2rgklY38YgiafXX0Qjc7WfeLts/ZNU3oXjOswt5DOkuBykn7qtGEbNZs/w3rYP+tf8AxWZBHctYYdT+YK65TWEncukbe/w7+A+0VT29Ubvv3nzq4bf/AMPc8B9oqm5uzvPhw3n6a2bcaSfjzXLYhWP8uSxoryisuq1FY+jH7/x/FXFMRePWZSCZvkDSIliBB/vhXa+i/wC/8fxVxq5D41E36qSvhc/9prTd/wBZvqea8/a/GPt/AumbHeLl1f4lP1VH3VL2rhA6ExrBIPeQQJpfhBGIcc1B9003zypnf9u+s9SVQw6FhcLMpayGRFAACxESQJM6bzxqTediweN6gNlMwVMGD4EVAweLQNiFfR2QqFg6kA/1H0VI2c5S51XEsSh3afG39/31YHNacU4GYkqVaVc7anLcEMd+VgVVCfBiTPcOVe7LsFHsZt6yP/2uPsrfjcECjsHCkgSRrBkMC/IjKABxk0ts7RDYjDDi1xjHCDd5HuJqbHg4hVyjtK7pdK5t5B1gb9DlMd+g99RbbDqyRwZd+/j/AFracSnaCsrFXMqCJytE/SRSu3jQesQENDjXn/5mr7RS+m0YJb0gw4Z1E6ozMpM6Tk3xrGv0Utu4UnEWrTHKerlHk5WI0Mac54z99jx+z2uk5d4Andx3j6oqJiMMgCAo7FDmkwImfVYc2KzyAPdSbK6PupHtYOyWsbNZlntSUOgIg5lA1OmsGY1qLc6Nqbr3C4jiswRA01nTUCPGraLot2+13iOYmNI7hVf6SdIbS22BVWBUgA5dWIheyeE86g+QvNXKshoNAuE37bhPV062T3wSB4jfX0lspctt0PrIZEfxAEfSK4x0f2Gtxequo2aVCmGbU3DIgaRlYa91dox6hL6ZAxz3ArwCVVAEMseGqn3mtSSdkmRyVbGkZqbtW/kNhebgfdVb6PdGCouLdYQt47hv7KwZO7Q1I6TbWQ4mzbUhmXtQNdcywDGi6Bt9WYsjDNoVOs1RLL2HMG5TudoErDDYZEHZA8a3ZqjXcZbTUsI7qj3dtWQCSwgcgxPkAK4gQrqLkv6XLRG0VcA62FPuZwR36RVa6SLlw+F5HOY5arFX39IduxjMji81tktuEt9US1xmIKgCRAkQSdBxqudJNizhMLbUs9xS+qoTmGbKScsxGVedMvF9pr1RbUU7dFG3WD8qB0Vx7W2RF7QuGEUnRWPDkAT9Jq1YTEXVuhC1zDljJR7ZBIHySd5/vWk3Rv8AR/cujM1/qVW4CM9tg7AZWzKCwjUka8q6rtXAfrNs22AdSDkZj6pI7LDiD4VVI1hcSCqbTMy8LuzH1VI2x0mbD5ka4GbXtfJB3QOdVzZ+Ee7dsXVJKvcAzTrOkqe8zx51Xdo4dluPauQt5WIdTpmM7x47/CnfQe69u43UuwM9vDMRlceDA1JzBGwuJVTm17q6nsjFoVa4o0ylWtqpaSCNAg1me7drVR6Y7RfEG1hlcpnJ62yFANu2DmJYidX000POlm2cTibZvXrSjDKZ/eFidIPZA9Y7t/vqLsPDdXbN24xNy4JLNvC/dpVTpgIyQa7Otym2Kr6lebNuZMddVVItvovySCIMeYOtWXYlz4PKRuvWvouoKS4vHKLyXCclu2gAPytZJHfpUjoxtDOASP2l+3l7gLisfuHnVMIc6WN9NbR+/jNSlNI3DcV2TpB/h7ngPtFU4nsDx+893jxq4dIP8Pc8B/MKo9aX1B92X1bzKpsDL0fo6v6CymisZorLWpRWbot+/wDH8VcdwiD9eDAa51nwztP0gV2LomJN/wDzD/dXFttYa5h8TdMah4ETmBzE/SDvrVIJszabT/SvP2rxj7fwLqCJF8HmpFNbtuVPh/xXNNhY3EDM1thxPwu4Rl3ktI4nyNW/ZW1rtuwGxOR7rMQqJ2Zk6RJ3Cd5iBHnxCJzsQm01Srb+AJtC6sl4Iyg9pRoGJG9hKqKV7Nwr3UR3UypIzkyZDCCVkkGJ14022dsfENda5eBtq09hWSYJMydYEGNNdeFWyzsyyojKokR4z306AJvcA26FWrV3Iqi6ZAbKyBgQ4IJUsOSnTTu3xXt/o5duurhQhRuYHZliOPIrPhTe1gcL2SNGQkqQQddRpqQx10BmK9u9JrdslVU6TP8AmnWTr41IvFFUXVbiodrAYgWwmTtAMJJTLJ3kcZM7+cHWBUWxs65hwVulWFyJRdygGZknU7hoK8xfSJiR2hx18xJJ0jWKT43pa+oRjc4HKDA5dqAAT3A76hmUNmpgrPg+kFtLQQIeME+JifopTi9sIWKrB7gCTHloB3mKW4DZWMvgsUjMIBYFssHeBGWeFPdhbMTCKcyFj8Z5Xf4agVLGiVwuNSll/Z+IvDMSUt7wd7REyRwEDfr5012b0Zt5k7BZwMxuXBr7t1P7PbBJUdr4xBiOHh5VKw5jv8YGncKiSrRGG5LBMEqiRJPDWII/yx9NSQeLGO7Np91aFugyIMd241kliTJ1HCdwoxRRZtdBBgSCNNdffWtMGpgRI4ZiSAeYB499Z27o1CydOA09+6tgVt591F4pLR+oIT6o/rUfFbLtAgjMH3DKxEeI5VIe6TopnvnT7dTWyyxA++neToVWsX0JtXH6x3ctJO8gdrfMa/TWnZeyETLaRQRba4LZJPYWQDBPnVwn/n6KUbGt5WOaJ7Uf62j7TSe3AKYcSFFxGz3XWCRz31oxbMgUvOo01mAPsinA2gjZ8xAyMUadNeHvEEVVts9IkTNbMZlaA2g3HQg8RE6d9VEhqrMgGa57tdLeMxl+ziHKX0eMO+bshN4Rl3azqd4J7qejYdy2yvFu4y6SYW8o3euAFuacwDrVS2fgXxd58kBeue5nMAg5mywd+g4VYcNta8YtNaBuZSUcuwGXiToSd27fTtQfUNY7IYjZ/g6xVd0OVSt4w1nEP27j5116puHHQTB3fbSHbG0Jd7aCJ7PDcN2h3b6mYXB3nAvk27QeR8GpLlR/Ed068KZbIwPVoTlGcktMagd53z58KqDmxGpNaYU2HWrrpcqNhtk3LrhVV3IHxp0G7Qbzx3DhV82Jh7dtrSkQ/WJk1JH7RM0cjE7+FYYLDkXmu6dgCAJnfLT5cqn4HZ+fHWkC72W4sRABILT3dk+8V0stBmtDG7CD11tVMrLsbjuXWOkP+GueA/mFUaavPSL/AA1zwH8wqhzXR9U8UenMqX0zwj68gsporGa9rMqtJWnohvv/AOYf7q2be6MJiHF1cq3QIMrKuOTD7xrWrofvv/5h/uqy16SxgGAA7/6vOWzxj7fwKg3ehLliQlkSNVk5SRxAyiD51twvRTEL6zyACuUXYGVtSvats0ctdKvNFW/bx7FSJXAUBVeuYLEHQW7QH/3GmfHJSW90YxlzN1lxGkyIYgr3errwq90VH7WLYoXiqPY6LYhFCr1enxixnXfuSoWK6E4lyTmtKeEFtNZk6a8ffXRaKX2kWxFVy69+ji+4Oe6pPxYYhR/2lT37optsvodcskHJaaDp2yI46dg+/fV7oo+0i2IDiMlXcdgsVcgAW0UHVQ5OYcQTk3UJsy6BHVW/K6R//OT76sVFP7WLYp6RyR/qt/SbamOHXNr4/B61pt7OvCYt24JJjrW4/wDZVioo+0i2I0jtqSLh743Wrfzp/LrBsJiCTmS2eQF1hA/0U+opfaRbEtI5JktXwIFq2NIHwp/LrUuExGYnq7ckCfhW/BpT6in9pFsRpHJIuGvD91b+dP5dZi1e9jb+dP5dOKKPtItiNI5JMTYxDiAiLuMi6Z0//HuqBb2TilA/ZlhuYu3MkyAvIxvq1UUjZIjqQHuC5xj+hGKuFouIitEoGfKY3SI1jhO6tF39Hd91VXa2wHe2vKezXTqKh9jB5f2VA45rlex/0a37CsM9tsxJmSN5J5HnU+30FvK6uOr7IiMzfbl8K6LRSd9Ps7iSW57z8roFqlApVc/PQy+QoPVwo0AYx4+rXg6F3+Jt/wCo/hroNFQ/+XZfL+z8qX3k239Bc/wnQq+mbtW+0IJzNp9XWrLsDo6mHJcnPdIgvEADko4CndFXw2OGF15jcdv+1XJPJIKOKW9I/wDDXPAfzCqFNXzpJ/hrngP5hVAmsr6r4o9OZWt9L8I+vILKa9rCaKzKrTVt6Hb7/wDmH+6nuKxgtlZDdohZAkAkhRJ4asP+AYrHRjH27TXuscLLaTx9am+I2jhXZWa6JQysOwg+RE+ffzr0NllaIALwB3nevP2qJxnJumm4bkxxWLW2AWMAkieAhWYzyEKa1W9qWmMBwd3PiwUeBzECKX38Xg3jNcVoXLqzaggjXXUwTqddTzrWbmCmc4kLlnO8gAhhBmQcwBnfpvq4z44ObxVAhwxa7gm1naFtpyuDlEnuETr5EHzrw7StZA+cZSYB7xM+6CTyg0ss4jBISQ6yVyGWY9nQRBPcK9bE4MoENwZQZHbedZB7UyQQSIncYo0+HebxRoce67gmGM2pbtGGOsEwOQV2k8Boje6thx9sBjm9U5Tv0J0AjjM6RvpXicVg7hlnUmMvrMBEMu4GNzsJ3614uJwYDAOoDHMYZ5zAyCDMgzyijT4ntN4o0OA7LuCY4Xalq4JVx6ocg8FIBk+RE8pFYLtmzrLgRO/TcJJ90+48qg4fE4JJCugDLlIzMQQAF3HTcAJ4xWAuYIa9YJggnPcJIIgyZk7zv3TpS05oO03inoRU9l3BNfSdr5e4Ztx3ad2/Uab9a8ba1kTLjTx48uflSsPgYy51ywBGd40IIJE6nQa79K9u3MEy5S6ld0Zn3aHn3CjTnzN4o0I8ruCc2cWjkhWBK7xy1I+0EeIIrfSSzjcIjFluKCTJ7TRx4TAEsTG6TO+pXpzD+1WrGzsp2nDioGF9cGngmNFLvTmH9qtHpzD+1WpaeLzDio6GTyngmNFLvTmH9qtHpzD+1WjTxeYcUaGTyngmNFLvTuH9qtHp3D+1WjTxeYcUaGTyngmNFLvTmH9qtHp3D+1WjTxeYcUaGTyngmNFLvTmH9qtHp3D+1WjTxeYcUaGTyngmNFLvTuH9qtHp3D+1WjTxeYcUaGTyngmNFLvTuH9qtHpzD+1WjTxeYcUaGTyngmNFLvTmH9qtHpzD+1WjTxeYcUaGTyngsekv+GueA/mFc/q57e2tZfD3FW4pYgQBx1FUqaw/qj2ulBaa4cytv6YxzYzUUx5BZV5Xk0VmVWlRe4j1m/zH7TWFFFM5lNvdCKKKKSkiiiihCKKKKEIooopIRRRRQhFFFFNCKKKKEIooooQiiiihJFFFFCEUUUUIRRRRQhFFFFCEUUUUIRRRRSQiiiihJf/2Q=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902" name="AutoShape 14" descr="data:image/jpeg;base64,/9j/4AAQSkZJRgABAQAAAQABAAD/2wCEAAkGBxQSEhUUExQWFhUXGB4XFxUYGRcdGBYbHRwXGRgdGBkdHSggGhomHBgXITEiJSkrLi4uGh8zODMsNyguLisBCgoKDg0OGxAQGywmICQrMiwuLCwsNDQsLCw0LS0sLDQ0LCwtLCwsLCwvLCwsLCwsLCwvLCwvLSw0LCwsLCwsLP/AABEIAMIBAwMBIgACEQEDEQH/xAAcAAACAgMBAQAAAAAAAAAAAAAABQQGAgMHAQj/xABKEAACAQIDBAYECggFBAEFAAABAhEAAwQSIQUxQVEGEyJhcYEVMlORI0JSk6GiscHS0wcUM0NistHwNHKSwvEWguHiJGNzg6PD/8QAGgEAAgMBAQAAAAAAAAAAAAAAAAECAwUEBv/EADURAAEDAQQHBwUAAgMBAAAAAAEAAgMRBBIhMRNBUWGRwfAiMjNScYHRBRSCobHh8SM0QhX/2gAMAwEAAhEDEQA/AOr4WybhaGiO6d8945VI9Gt7T6p/FWvYh1ueX302rmija5tSuiWRzXUCW+jW9p9U/io9Gt7T6p/FTKirNCzZ+1DTPS30a3tPqn8VHo1vafVP4qZVWNt7Yu27t1EIAVLRGg0LXGVvoFQeyNgqQpMdI80BTb0a3tPqn8VHo1vafV/9qibN2x2L73j2bdwgQNwhYEDU6mpezNt2cQSLbElRJlWGnmBNAZGf9oLpB/pHo1vafVP4qPRrfL+qfxUo2H0hN3FXLZZSjZuqAiVyNlMxqcwhhNRtrbevC7cyOqW7bi3GWSxyhiTodNeEbvdCsRFQP3/lWXZb13l/hWD0a3y/qn8VHo1vl/VP4qTXNtXeqxDSJS+iLoNFY25Hf6x176LXSMnGG3mXq9bYXSc4UNm5xOZfIc6KxVpTrEbdyQEpFetR2b059Gt8v6p/FR6Nb5f1T+KqvgekeIY3JYNFu43qgZSpOWOY013/ABedS8Nt69ZJ/WCrqbLXkIEMMsaGAN8/RvNIPiOND17qRZKDSo69k99Gt8v6p/FR6Nb5f1T+Kl3RfbD3rVwXGVrls6ssQQRmBEGOY8qWYDpBiEW3cvFXS7bZgAIYFVzcANJ047xTrFQGhx+abdqVJakVGHxXZsVk9HN8v6p/FR6Ob5f1T+Kk2zdp4kXLHXMjJfBgKAMukgjTduGpO8VniNsXVxotsQlqQFBGjDLJ7UEhpBjcNOc0xo6Voc6dYpESVpUZV6wTb0e3y/qn8VHo5vl/VP4qquz9uycXdBU3DaN22RwUZgqsJ3gZDuHrEVIwPSW51OINxlLIB1ZIC6scq5o0IzceEHuJgHwnV1jv3KRjlHXpu3qx+jm+X9U/io9HN8v6p/FVet7evXLFrI69abxss8LB0YqY1AkZTpPGvV25iXy2AUF7rWtm5GkKubQaidY3fFOlO9FsPXuldl2jr2Vg9HN8v6p/FR6Ob5f1T+Kky7ZvLhcUWK9bYJXOBodAQY3aTHluqFf29iEto2aSbjSCgkqiliugiTEAjnTJiGo9Gm1AbIdY6Fdis3o5vl/VP4qPRzfL+qfxUq2btxr2MyqwNkq2URvKdXLT/mZhH8NWWpsbG8VCre6RmBS/0e3y/q/+1Ho9vlj/AE/+1MKKs0TFDSvS/wBHt8v6p/FR6Pb5f1T+KmFFGiYjSvSrE4QopbPMRpB4kDnUXrKabVPwTeX8wpFnrknox1AuqCr21Kk9ZRUbPRVOkV2jTHYW+54j/dTek+wd9zxH+6nFd1n8MLhn8Qooooq9UopXjtiJddnYsCwVTGX4pzDeDxppRSIBzTBIyUPA7OS1niSHbMQY8OXdxre1gQQBlkRIABrbRToklFjo/aQ2isg29xGWWgZe1pyMaRWvaHRq1euFyXUmMwXLDRqJkGqrjipa9cZnGKF6LYg6LmGWGjRQsSJjQjjTjpWLhuYdkkOiO66wAwyGD3EZge6a5tIC09nZ8cV06Mhw7WdfngUxv9GbLXOsJYaglQRlJG4nSZ75rL/puzlA7QYPnz9nNObNG6InuqpWbi3RaF8uthmvuQQfWNzMuYQfizvGk94rPDYi5YVb65mHwtlAZnKSWtTO4AhR3ZjyqImGd3rDdv8A0pGF2V7rHfu/atP/AE3ahRLaB1nsah94PZ+zzmtdropZUEZnJOXtErMKZA9WI/sRVXu4S2uZMQzzbtL1IAYyYJMaGHJ46HUcqb7Zwpu7Pt3LktcRB5kgAnv5yKYeKHsjAdauCRYQQLxxPWvin2H2NbtuzJK5kyFRGWNTO6Z1PHjUXA9GLFoz2mMZRmI7IPAQBVZx+BS3ibSiMgS2RmB0lnY5SNFOo4cqNnYZLmIuo/bDh2zidYYMA+Yajlyjjoaekx7ozS0eHeOVesVaNm9G7Vlw4LEgQobLCDksAaV5i+jdq5ca4WeW1gFYBjLIkTMafRuqmNY/+PZtor5nXrbmXgwGVCRod5La8VHDSp+K2kxvW8SFYlLVssomdTcW6sc9ZjuFQ0wpi3YfnVqUzCa4O3fGvWrLd6NWSABKwpUxl7QYQc0jw3RWuz0Wsr8Z21BJJXtAbgezu18aqdxX6q7n3vdtO8yVJJBYxxXfpyrama2bVy1r1SSQpOUqWYXFAPMRA5wael13fnOnJLRHK/8AGVeatGI6MWmmCyAsGhcoAIGXSV5V6/Rmx1YtjMsHMHEZp4ndA8hxPM1WcLslHXBZgSbgyvMaBUaN401jfxrUuWRczP8Arf6xG4+pn5x6uTSJ7omjSay0dUOzejRHK8eqjbuVytbBtLYayJyv6zaZjO/hH0cTWqz0ctqFBe42ViwzFTvXKfi8qciva6brdi5rztqVbO2DbssjITKKyj1dQxBMwByG7lTWiimABkkSTmiiiimkiiiihCh7X/ZN5fzCq7NWLbH7FvL+YVW6zbZ3x6fK0bJ3D6rKaKxorkquqicbA33PEf7qcUm6P77niP8AdWW09t5H6q2vWXYkiYVAdxduE8AASa1rP4Y61rLtHiHrUm9FKLF6+w1e2O4W2P05xW74f2lv5o/mVbfCpulMaKXfD+0t/NN+ZRF/2lv5o/mUXwihTGil0X/aW/mj+ZRF/wBpb+ab8yi+EUKlNg7ZbOUUv8rKM3v31sa0pIYgEjcYEid8GoUX/aW/mm/Moi/7S38035lF8IoVIbA2iuU20KzOXKInnEb6yfCoVClFKjcpAgRugcKixf8AaW/mm/MryL/tLfzR/MovhFCpV/CW3ILorEbiygkeE1su2lYZWAIO8EAj3VB+H9pb+aP5lHw/tLfzTfmUXwi6VJu4K2xBa2jEbiVBI5RpWVrCW1JKooLbyFAJ8edRIv8AtLfzR/Moi/7S380fzKL4RQqXawqLqqKDEaADTfHhNYDAWgCOrSCIIyrqJmN26daj/D+0t/NN+ZRF/wBpb+aP5lF8IoVKfBWzM20MxMqNY3TprFFvBW19W2g0jRQNDvG7dUWL/tLfzR/Mo+H9pb+aP5lF8IoVLXCoMsIvZ9XQdn/Lyrz9Tt5s+Rc/ysoze/fUX4f2lv5o/mUfD+0t/NH8yi+EUKY0Uu+G9pb+aP5lHw3tbfzR/MovhFCmNFLvhvaW/mj+ZR8P7S38035lF8IulMaKXfD+0t/NN+ZXk3/aW/mj+ZRfCLpTKiljHEcHtE8ijAHzDmPdXuz9q53Nq4vV3QJyzKsPlI3xh9I4gUw4FBFFt2x+xby/mFVuasm2f2L+X2iqxWbbe+PT5WjY+4fVZzRWFFcdV2UTnYB1u+X+6kexDmUudWuOzseZJIHuUKPKnewf339/Kqp2to9Rh0YKzEgwACQN5lo3CtONwEIJWXKKynrUrrhamCuM4jpdiEbOtw5l4a9WdB2cp3ge/vrp3RPbq43DrdUQ251+Sw3+VQinbIaBEsTmipTeK9iva9q+ioqsYoiva9p0QvAKIr2iiiF5FeRWdeUqJVWMURWVFOidVjFEVlRRRFVjFEVlFFFEVWBWiKzivDRRFVhFEUFhMSJ5Tr7qyoQsMteNpNbaS9Ijca2baQBc7BbeYaQ0ctJqEsgjYXFSaLxoshtWYKroeJqRbxZO8CqPs/FPZuFHB0DAEjRo7+InSe/WKsGC2sjkg9lgNZ0EeNeXP1C0X8XfC7XQtAwCsNq8G3Hx5g99ZGkuFxSBgQRLGIn1q530u6QviMS4t3SLFuFU6hWI9cgaBhmMTyArZs1vEkRccwlDY3SyXQaDautLdHMe8a0t6QQFtXh61u7bgjiHdbTDwIaf+0cqoPRnGs1u5bVw1wQ9lYAlgZfKdd6A9njTC/tII74ZT8Gb1soDOmW9bJjwiPca6op71DRTnsBjDqGtMfbr+FdB2z+xfy/mFVirPtr9g/l/MKq7HQf3z/vWoWwVk9lCyGjPdezRWFe1wVXenWwP339/Kqr2LZOF7JhgCR2c24n4vxvCrP0f/ff38qkmw/2Sef2mtWIVhAO9ZMppMT6KhbWW3dvKMPbgspLJqskayAYjlVo/R9buW7jPctm0ChATQs+oIJ5erpzqTtfC4bDk3ik3XbMJPvA7ieHOK14a+WIWe03adv74D+lZj6xPwzVkkwLaKbtPpTcDD4g+SdCOU8/KrL0f2oMTaz8QcpjcSOIqubYVeqzkDMo7LlZIMwD4Ca3dGMZaw6FJJVmz5jvAb1ZHfvAHCKvs85c6riouYCzshW+ivFYEAgyDxr2tJcq8qJe2paRyjOAw1I10pdjl7bqdGMsGnUCNNJmNCIFI9sst1Fts7ZxcEqIDGV9xGoIPfXNJOW1FFeyIFXe3cDAEGQeNZ1WegSXVw2W6rLDnKG3xoftmn+IxiJ67BfE+6rmOq28VU5tDQLea8Ir0V5U1FFLr20IZgSBlPA6gcCwjQVoxG3gt1raqWKRn1IiRPZ0MkDvFebatkMGQFidCNfeB93MCqZDeBDTiFaxtD2taZ4S4Svaidxj7a31WF2kMNcFsLIcZyCTmQHMI17xoPHlVgwmLW4JXzHEVcxjwwFyoL23y0LfUXaSE2rgVipKMAwMEGDBB4HvqVWu6JFNSC4ltnDYi1lvWXNy2QLZLqOuDzJDSoYgEaN3CupdDdotfwdm5cnPBUk72KkrPnFch6Qbf/U9pXVtXBctW2zi12urS4Pi75bIddIEiI0qRs7pXijaZOtMMc0E6iTmMOCCus6AxrXGyrJKFaf2kkrKt/a7gXFV7pkzm0BZutbuqc4K5ddGEEMCDOvmBST9H143DeJZYLK62pJiFCuw8TB8Zp50x2YLljrZVXs/CKSBBy6lWMTl8OMGuqQBzDdK4GgskuvGSRpiDeIS4qTCr2dQZOcsPkkrvHCa17V2KtvVHdQ0hohtBAgZhPLeaW9Btp/rOJuHLGWCd2+Dyq44oArJUsJYEDXQkGforyEzbsjgu+tDgk+wdmILq9t3IB1c6LI1hRoDMe6qnsXowLbSzI18XSjAwVUKYYkHeuWd0drLV2wdooQ1oi4vyhvG/RhM74rm2Kw9/D3i14MGDFp3W7mYkt3tI7XKRqK67HJ2C07VJrjiAc1YduWHt2zefDBTbIZnQ5estgjMrQJXQzoZ0IBOta8K5vuLhUSl22zECAM1xFBHIHNEf0qJj9s3MTaGHBKq/YOszAiPMD3VZdm4W1awZC3FuO12xmyggLlvWxAnU8ZPOtezRudR4GAKJLQ2OJzCe0cB6K97a/YP5fzCqsToKtO2/2D+X2iqqdw/r4xp7/wC98rX4n481TZO5+SJorGvKzlo0T3o9++8fxUk2Gfgk8/tNO+jv77x/FVL2ftYW1AzppOhIkanvrViddhb68ysmZtZj7cku6SbSD4ogkFLY8tOHjIJ91M+j5cjMUidSSd/lwHdUC7sK09xnlizaxw1Eg898cazw+yrZaSzkNpGdgUIE8DqDzrMe8OJIXOQQcVbbpBEESDoeUcqUbPu5m/iaTPIA5fLjUoX8pRSdIgbpJG4k0s2dc+GuBEPZYrm4AZmYfzClECFfC6tQrZgsZklC2hiN879Y8vdFOLF4Eb92/wAOdVDEXAZgwcpA5yYjfTPC3Q7jKRCtqp0Eag5TykHSu+OQtUXgVoVLxeH6+4h0Crv5ty8v60vtbCFzENeIyL8UfHaNCxn1ByG/wppdxNoAjOikd6gioON6RWgItutx90Ky/SQYFOSRudE2lwyWGzZw+Ja1JKPqs675jU6yCI8weNZbcwwd2nJDLEx21jdr46+/zTbRxDBlc71XORyh1Jn/AEnSq7s7pBca616DkUiFJJnUjMddDR2pW0arHkMo8610/ZGMRraAHUKNDodIGo8x76nE1R1xjLfVzGS4oKuAYkxpoNDMf2ay/SdtVreBADZetbIzDllYkDxIA8JFdMZwAXKR2qJNiuklr0iy2bkrciGOYg3PUIQKJjdv038K6BisYltCWMKm/wAp+nSvmvontllxdt8iuwuBgpBKht0mIgca6j0i23cK3UKFZdWJEsigCRqBHrHNBj1Yq10TWyhuspOebl7YtV3a5ZmusRmdo5hTugf5QI/5NWvo1jwLsE6N2fPh94865lh0uXYZVK2wOyPjRzE8TqSfDfVk2bicgAjKVgrLBsxBkbq1XMBZdWQHEPvFdSe5FabuKAg8Kg4i4T2CAQTLTw1J/oKXbXvubNxUIVijKuYneQQsnUjWvOukINFsDEr5zuHPcZm3s7Enzkz76a28V1drNzMfR/zSq3hmFxlIIMxr3nf3iONSXg2cs667yNaTjjVesi7mCsez9oPbyPaco41Rxz10PAqQYM12XB4z9bwKm6oU3rcOscSIaBXzjsLbTW3tgqGVGB11BgzEcfCu/XcZOVgR8JaRzyzHNqB3gfRUml8TbrstSwbdJHK+8zMZrVsPYtjAsgtlibkhncjWIjThWwYy5h82cSgaCwnTiCZEQeYqndJtstdvZLTMBYklwfjbix7hqsHfrWWHfEYhB+tYh7do7kBCM4/ijUD+9KwbXGHSl1aBEQN3FdAwGMt3O1bcGdSBl/pUDpFaW8jWHIBYSjRqjcJ/vdNUex0eGcNhL99cusW1LLOusueO7fFNf+p3QMuKstdt22yNdVQHRv4kk92oJmeFVXHto5hr7dA+xUrqqoum1o+lxAVGglSScx04zIEk6CeNWfD4aFtF5U9Zay29xHbEs/Kcx0rdilwsNj7ZDiNWPxCB6xXg+4Se7jvgYDENcNu4297tsqvyUzqR4k6HwivTw/UdLG1rRTUfVZ7rPRxc41XWNufsH8v5hVUO4bv78vvq1bd/YP5fzCqmZyjXTlJ+z3++qLZ4n4813WTw/wAuS8orGaKzFpJ/0c/feP4q5hib2WO2QMp8/hMsDv7W+undG/3/AI/irlpGViYDMqu/AwpZhHhA+k1p4/btpt5lYtp8U+38Tg3zmHCBGm6Rw7tBWN7MGJ1M8tD31nhLPWWUCatdbNx3dpt+8aHfUC1iLyu1vq+syNB7YDgchpDR41n3e0aKp+VU0wdmC1wknKJg8zoPvqwYTZNo2zABeTmeZht5nu13cjSHFXMyKFByh1DbpJOhnw/rSjZTXuoyWyQLkZ9+bNuOp3TxPdRI1xGCtswrVWQsGRyTAQhc28yM6n3EV7hbg6oXFk5gRA3sSzGB4SRPIctaiWbK2rLWyZAgbjx7TDfp6x91Z2E+CzDs71QjUZZKpA4HSJ8K7GZCqg89sqfiSzYDtJl0XMxCmFBEsVGsaVWtlYq2jmR8IrQQuudTABXgSO7eGq2dL9o9TY6u2e2481Ti3CCYAnx31UtnbPJUXjbYQSc5KxG4nLvmTwEV0SgUAK7bOKx9rWUytY03LhLA5WYW1niBmn6Trw8aV2cQtjEXVaO3BG4iCASCOe/QUx2hiAQjIJIfQAcQhmQKrD2WN4k6k3GAgcddw4esBUoW0wChbWgMbRWHo3fUEorZyHYdVx3LlI5z2gTwgzS79Kt0vg1IcfA3QXE6qHGQZhzDBdeIM002VhAgOVfhGbRuO48eRiaibccW7dwKFOSwcwKyjMjPBC7pJg8am9xY8UWe01C5Ls3HEDLadUZwASTl5aTMAyPsrq/RO1i7mBS4Lq+uRJ1HZJGpnLvjXvrkaYcMrQNATrw0yjXzkT319J9C8AE2Zh1j1rSsQf4ob+ldNoaHUJCk1xaSAqFinxAfPeYsYKjQZVAldNBub7a2XmY3bKouZi0xzgK4nu1irP0ywRGGzLwa7I7muZgfo+mk3RsTibJ/+iX8SMv3V0QupC6i4Z2/8rVYQl0HtcFAIB0znLI8PW91KOll5rVq42btaBdd7MjR7oJplhsRPXMT6zzv3Q7RHdA+mluNwq3rge4dIClAfW9bLxnxHiONYEmZXcylQSuUbbtfDW5n9kpI5xOU+YAPgRS84fMRKkSY18hVi6bsL207ioSVUIkzOiosweUyPKpmG2FcZSyISijMSBPmePOomTRgDXRers4a6IOdgqZYweW/bCzJcAd+umniK7h0jY2LGfcURLQP8WWQfAST5VyDCXJxdkggEX0CzO8k7/OukfpMxBt4ZQ10XGuXQSBoFCoRpru1486tne4tYDrqsW0xsFocBuVS2di3NxbCjtN23IEyxEqI4wCNDpJNdK2bgbNu2HZetvMYzHtFZEnU6A/5Yqt9BNmi45u5cwuHXMfiLoIA0A0nWr7ZuG48IFFtZiOCjefEwPorkYMajPL365KNancFLtIEXLl1Op09wHOqXtjCD9auW3KgYtCAk9pWQCGI4Tr/AKaud66W1AIJ05kd3j31zfpTeS1ft3gxzC4uXWSy7nZuQ7Wg5UrQC5haPbl+0QVLqqD0WwTpcxFi+kFlzZZlLluSGAA38wd4O+t74p1x1uy2/rV3bsoZcpHcdPeKb49wmJsXAdO0s81YT9sCpG0bS9ZbuKIc3bdpzzVWDW55Df4wOQrksVpraGk/+qccuSttEdGEroe3f8O/gPtFVI+r/wAd/f8Adyq27e/w7+A+0VUT6o/oe/yrYtnifiq7H4f5LCaKxmisuq06Kw9Gf3/j+KuMYbEscVcXLCywLE+sOSxuETJ/irs/Rn9/4/irjmIEMeMu5B4gloA+j6RWm40s7fU81hWrxj7fxdA6NYbLlGnYtqNO8L/SlvSXPZvxbEG+Zz/JAADRyNPtipDXO7IvuRf61p6UssITOh4d+lZ4dQoc2rVBFoDDDKNzp/MK27OwYVSOIZxy0zGPGotjG2rlki3cDEFSRuYAEb1OophduCbikkayeGhAJq1hqUQYGm5QLd05ZYadblIPMZlHjoGJ8BWu3dZQloypZ1Ou8ZiG05fdWk7Qi04ytPWDLp2hIeJ5GSDTK2FfF2QTmBVAp4dgE/za/wDbV7XalCTvFe7Z2T+tY5bYzBVRetMaA9oyD3gjzPjVgvWFAdAoyhFWO45R9i1P2bag3X4u8+5VUeWlRby9uObJPkr/ANKtnOKtMhIA2KkXcC+HvMtyIIzI4Bh4nMe5su+OZMUqwO+2xHF37p0UfSB7qtnSm8Gu4YfxMvj2QPvNVOxbZEw88V1Hizkx9FdNldeBU7XIXRtJVgwtyHRBuMkn+EA6/T9FLsQyTCgxDkbpbV2UMIj94Por2/h7pgqdSrjWQIKneeGhHuqMiMhCBu0JOsTu7o1JE+VU2l9JAuJvdVI6K4NDbuDfCusHcsm5E9/qnyr6MwKC3ZtW+Atqo8lH9K+bcDtYWutKAH4TWRpLPEeUGvobZuL6xLbHeQojkRIatCc4hAzSvbj58CW35lb6WB99U7o5ioxFsQwe0hJUj1lJQdiJzb66Fcw3/wAe0nhwHMH7K590VwRW9evO4Cjsi5pInKQNTwkihslyF5OxUTNrIxWDFIIuZIKvlKnX4xuHTjy0qGMFNrrDmBHEa5mERoeQJ3cAaY28UBuUmdzjLuDFgAMp4nfFbLWHIm5dS80ncqBs3I5T9pUbqxS8uNV1XK5LjuHAbF4l4Jm84HDTOYngOFdx6Pi2thDbgAgE7p844jd5VyHpaepx+KCqULFbqhoB7Sqxnfrmmt2B6QtYtJelgLp1tg6SJzuPE6x9FRlqHhwG5b80ZkhjAyUzp10fFnGpjETNYN1LlxQNOyfhII3Zhr4k1WOnfSCxjTbXD2rtqA0qzTmLFIjUwNPprpez9sMVkHOhXMCI1EHf7q0bQ2DYuPZvWraKxebhUDdlJ1A3maky05E6slwuiq6pzyTHolsa9bwqAXbQQqJQWmVsu+M2cyTx7NM9rbR/U7QY2rjqT22t5CQBuEFgcvfUvA4cIgEwvjr3aVV+l20lvOLAPZAJIkatByj7D7qg00FTmoUrhqWva/6RMOtkm11nWkQqMpUg6ak6jQSdDSBNkXWt3TiApvshMyhhSudVQ8CRx74msOi3RVr7tiHlUtuCs+szSQDHyQR91WDbGygLZZVKoUJ7lKzIE/FgDs+6Kk/AKTKAloSu3f67B2rgklY38YgiafXX0Qjc7WfeLts/ZNU3oXjOswt5DOkuBykn7qtGEbNZs/w3rYP+tf8AxWZBHctYYdT+YK65TWEncukbe/w7+A+0VT29Ubvv3nzq4bf/AMPc8B9oqm5uzvPhw3n6a2bcaSfjzXLYhWP8uSxoryisuq1FY+jH7/x/FXFMRePWZSCZvkDSIliBB/vhXa+i/wC/8fxVxq5D41E36qSvhc/9prTd/wBZvqea8/a/GPt/AumbHeLl1f4lP1VH3VL2rhA6ExrBIPeQQJpfhBGIcc1B9003zypnf9u+s9SVQw6FhcLMpayGRFAACxESQJM6bzxqTediweN6gNlMwVMGD4EVAweLQNiFfR2QqFg6kA/1H0VI2c5S51XEsSh3afG39/31YHNacU4GYkqVaVc7anLcEMd+VgVVCfBiTPcOVe7LsFHsZt6yP/2uPsrfjcECjsHCkgSRrBkMC/IjKABxk0ts7RDYjDDi1xjHCDd5HuJqbHg4hVyjtK7pdK5t5B1gb9DlMd+g99RbbDqyRwZd+/j/AFracSnaCsrFXMqCJytE/SRSu3jQesQENDjXn/5mr7RS+m0YJb0gw4Z1E6ozMpM6Tk3xrGv0Utu4UnEWrTHKerlHk5WI0Mac54z99jx+z2uk5d4Andx3j6oqJiMMgCAo7FDmkwImfVYc2KzyAPdSbK6PupHtYOyWsbNZlntSUOgIg5lA1OmsGY1qLc6Nqbr3C4jiswRA01nTUCPGraLot2+13iOYmNI7hVf6SdIbS22BVWBUgA5dWIheyeE86g+QvNXKshoNAuE37bhPV062T3wSB4jfX0lspctt0PrIZEfxAEfSK4x0f2Gtxequo2aVCmGbU3DIgaRlYa91dox6hL6ZAxz3ArwCVVAEMseGqn3mtSSdkmRyVbGkZqbtW/kNhebgfdVb6PdGCouLdYQt47hv7KwZO7Q1I6TbWQ4mzbUhmXtQNdcywDGi6Bt9WYsjDNoVOs1RLL2HMG5TudoErDDYZEHZA8a3ZqjXcZbTUsI7qj3dtWQCSwgcgxPkAK4gQrqLkv6XLRG0VcA62FPuZwR36RVa6SLlw+F5HOY5arFX39IduxjMji81tktuEt9US1xmIKgCRAkQSdBxqudJNizhMLbUs9xS+qoTmGbKScsxGVedMvF9pr1RbUU7dFG3WD8qB0Vx7W2RF7QuGEUnRWPDkAT9Jq1YTEXVuhC1zDljJR7ZBIHySd5/vWk3Rv8AR/cujM1/qVW4CM9tg7AZWzKCwjUka8q6rtXAfrNs22AdSDkZj6pI7LDiD4VVI1hcSCqbTMy8LuzH1VI2x0mbD5ka4GbXtfJB3QOdVzZ+Ee7dsXVJKvcAzTrOkqe8zx51Xdo4dluPauQt5WIdTpmM7x47/CnfQe69u43UuwM9vDMRlceDA1JzBGwuJVTm17q6nsjFoVa4o0ylWtqpaSCNAg1me7drVR6Y7RfEG1hlcpnJ62yFANu2DmJYidX000POlm2cTibZvXrSjDKZ/eFidIPZA9Y7t/vqLsPDdXbN24xNy4JLNvC/dpVTpgIyQa7Otym2Kr6lebNuZMddVVItvovySCIMeYOtWXYlz4PKRuvWvouoKS4vHKLyXCclu2gAPytZJHfpUjoxtDOASP2l+3l7gLisfuHnVMIc6WN9NbR+/jNSlNI3DcV2TpB/h7ngPtFU4nsDx+893jxq4dIP8Pc8B/MKo9aX1B92X1bzKpsDL0fo6v6CymisZorLWpRWbot+/wDH8VcdwiD9eDAa51nwztP0gV2LomJN/wDzD/dXFttYa5h8TdMah4ETmBzE/SDvrVIJszabT/SvP2rxj7fwLqCJF8HmpFNbtuVPh/xXNNhY3EDM1thxPwu4Rl3ktI4nyNW/ZW1rtuwGxOR7rMQqJ2Zk6RJ3Cd5iBHnxCJzsQm01Srb+AJtC6sl4Iyg9pRoGJG9hKqKV7Nwr3UR3UypIzkyZDCCVkkGJ14022dsfENda5eBtq09hWSYJMydYEGNNdeFWyzsyyojKokR4z306AJvcA26FWrV3Iqi6ZAbKyBgQ4IJUsOSnTTu3xXt/o5duurhQhRuYHZliOPIrPhTe1gcL2SNGQkqQQddRpqQx10BmK9u9JrdslVU6TP8AmnWTr41IvFFUXVbiodrAYgWwmTtAMJJTLJ3kcZM7+cHWBUWxs65hwVulWFyJRdygGZknU7hoK8xfSJiR2hx18xJJ0jWKT43pa+oRjc4HKDA5dqAAT3A76hmUNmpgrPg+kFtLQQIeME+JifopTi9sIWKrB7gCTHloB3mKW4DZWMvgsUjMIBYFssHeBGWeFPdhbMTCKcyFj8Z5Xf4agVLGiVwuNSll/Z+IvDMSUt7wd7REyRwEDfr5012b0Zt5k7BZwMxuXBr7t1P7PbBJUdr4xBiOHh5VKw5jv8YGncKiSrRGG5LBMEqiRJPDWII/yx9NSQeLGO7Np91aFugyIMd241kliTJ1HCdwoxRRZtdBBgSCNNdffWtMGpgRI4ZiSAeYB499Z27o1CydOA09+6tgVt591F4pLR+oIT6o/rUfFbLtAgjMH3DKxEeI5VIe6TopnvnT7dTWyyxA++neToVWsX0JtXH6x3ctJO8gdrfMa/TWnZeyETLaRQRba4LZJPYWQDBPnVwn/n6KUbGt5WOaJ7Uf62j7TSe3AKYcSFFxGz3XWCRz31oxbMgUvOo01mAPsinA2gjZ8xAyMUadNeHvEEVVts9IkTNbMZlaA2g3HQg8RE6d9VEhqrMgGa57tdLeMxl+ziHKX0eMO+bshN4Rl3azqd4J7qejYdy2yvFu4y6SYW8o3euAFuacwDrVS2fgXxd58kBeue5nMAg5mywd+g4VYcNta8YtNaBuZSUcuwGXiToSd27fTtQfUNY7IYjZ/g6xVd0OVSt4w1nEP27j5116puHHQTB3fbSHbG0Jd7aCJ7PDcN2h3b6mYXB3nAvk27QeR8GpLlR/Ed068KZbIwPVoTlGcktMagd53z58KqDmxGpNaYU2HWrrpcqNhtk3LrhVV3IHxp0G7Qbzx3DhV82Jh7dtrSkQ/WJk1JH7RM0cjE7+FYYLDkXmu6dgCAJnfLT5cqn4HZ+fHWkC72W4sRABILT3dk+8V0stBmtDG7CD11tVMrLsbjuXWOkP+GueA/mFUaavPSL/AA1zwH8wqhzXR9U8UenMqX0zwj68gsporGa9rMqtJWnohvv/AOYf7q2be6MJiHF1cq3QIMrKuOTD7xrWrofvv/5h/uqy16SxgGAA7/6vOWzxj7fwKg3ehLliQlkSNVk5SRxAyiD51twvRTEL6zyACuUXYGVtSvats0ctdKvNFW/bx7FSJXAUBVeuYLEHQW7QH/3GmfHJSW90YxlzN1lxGkyIYgr3errwq90VH7WLYoXiqPY6LYhFCr1enxixnXfuSoWK6E4lyTmtKeEFtNZk6a8ffXRaKX2kWxFVy69+ji+4Oe6pPxYYhR/2lT37optsvodcskHJaaDp2yI46dg+/fV7oo+0i2IDiMlXcdgsVcgAW0UHVQ5OYcQTk3UJsy6BHVW/K6R//OT76sVFP7WLYp6RyR/qt/SbamOHXNr4/B61pt7OvCYt24JJjrW4/wDZVioo+0i2I0jtqSLh743Wrfzp/LrBsJiCTmS2eQF1hA/0U+opfaRbEtI5JktXwIFq2NIHwp/LrUuExGYnq7ckCfhW/BpT6in9pFsRpHJIuGvD91b+dP5dZi1e9jb+dP5dOKKPtItiNI5JMTYxDiAiLuMi6Z0//HuqBb2TilA/ZlhuYu3MkyAvIxvq1UUjZIjqQHuC5xj+hGKuFouIitEoGfKY3SI1jhO6tF39Hd91VXa2wHe2vKezXTqKh9jB5f2VA45rlex/0a37CsM9tsxJmSN5J5HnU+30FvK6uOr7IiMzfbl8K6LRSd9Ps7iSW57z8roFqlApVc/PQy+QoPVwo0AYx4+rXg6F3+Jt/wCo/hroNFQ/+XZfL+z8qX3k239Bc/wnQq+mbtW+0IJzNp9XWrLsDo6mHJcnPdIgvEADko4CndFXw2OGF15jcdv+1XJPJIKOKW9I/wDDXPAfzCqFNXzpJ/hrngP5hVAmsr6r4o9OZWt9L8I+vILKa9rCaKzKrTVt6Hb7/wDmH+6nuKxgtlZDdohZAkAkhRJ4asP+AYrHRjH27TXuscLLaTx9am+I2jhXZWa6JQysOwg+RE+ffzr0NllaIALwB3nevP2qJxnJumm4bkxxWLW2AWMAkieAhWYzyEKa1W9qWmMBwd3PiwUeBzECKX38Xg3jNcVoXLqzaggjXXUwTqddTzrWbmCmc4kLlnO8gAhhBmQcwBnfpvq4z44ObxVAhwxa7gm1naFtpyuDlEnuETr5EHzrw7StZA+cZSYB7xM+6CTyg0ss4jBISQ6yVyGWY9nQRBPcK9bE4MoENwZQZHbedZB7UyQQSIncYo0+HebxRoce67gmGM2pbtGGOsEwOQV2k8Boje6thx9sBjm9U5Tv0J0AjjM6RvpXicVg7hlnUmMvrMBEMu4GNzsJ3614uJwYDAOoDHMYZ5zAyCDMgzyijT4ntN4o0OA7LuCY4Xalq4JVx6ocg8FIBk+RE8pFYLtmzrLgRO/TcJJ90+48qg4fE4JJCugDLlIzMQQAF3HTcAJ4xWAuYIa9YJggnPcJIIgyZk7zv3TpS05oO03inoRU9l3BNfSdr5e4Ztx3ad2/Uab9a8ba1kTLjTx48uflSsPgYy51ywBGd40IIJE6nQa79K9u3MEy5S6ld0Zn3aHn3CjTnzN4o0I8ruCc2cWjkhWBK7xy1I+0EeIIrfSSzjcIjFluKCTJ7TRx4TAEsTG6TO+pXpzD+1WrGzsp2nDioGF9cGngmNFLvTmH9qtHpzD+1WpaeLzDio6GTyngmNFLvTmH9qtHpzD+1WjTxeYcUaGTyngmNFLvTuH9qtHp3D+1WjTxeYcUaGTyngmNFLvTmH9qtHp3D+1WjTxeYcUaGTyngmNFLvTmH9qtHp3D+1WjTxeYcUaGTyngmNFLvTuH9qtHp3D+1WjTxeYcUaGTyngmNFLvTuH9qtHpzD+1WjTxeYcUaGTyngmNFLvTmH9qtHpzD+1WjTxeYcUaGTyngsekv+GueA/mFc/q57e2tZfD3FW4pYgQBx1FUqaw/qj2ulBaa4cytv6YxzYzUUx5BZV5Xk0VmVWlRe4j1m/zH7TWFFFM5lNvdCKKKKSkiiiihCKKKKEIooopIRRRRQhFFFFNCKKKKEIooooQiiiihJFFFFCEUUUUIRRRRQhFFFFCEUUUUIRRRRSQiiiihJf/2Q=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218" name="AutoShape 2" descr="data:image/jpeg;base64,/9j/4AAQSkZJRgABAQAAAQABAAD/2wCEAAkGBhQSERUUExIWFRUWGBYYFRgXGBgaGBYcGxcYGRcbGBoeHSYfFx0jGhcaHy8gIycpLSwsGB8xNTAqNScrLSoBCQoKDgwOGg8PGikkHCQsKSwsLCwpKSwsKSwsLCksKSkqKSkpKSksLCksKSwpLCkpLCwpLCksKSkpKSksKSksKf/AABEIALQA8AMBIgACEQEDEQH/xAAcAAACAgMBAQAAAAAAAAAAAAAEBQMGAAIHAQj/xABDEAACAQIEAwUEBwYDCQEBAAABAhEDIQAEEjEFQVEGEyJhcTKBkaEHFCNCUrHwYnKCwdHhFTPxFiRDU2NzkqKyVET/xAAZAQADAQEBAAAAAAAAAAAAAAABAgMEAAX/xAAsEQACAgICAQQBAwMFAAAAAAAAAQIRAxIhMUEEEyIyUWFxgTOh4RSRscHx/9oADAMBAAIRAxEAPwAjhnHXprCgAfng9O0TltQWOo3GEicPfpgtOC1DcWxpEsMzHENbTFj0ww4XV5GThZR4XU2jDfh+SqJ9wHrJj5Rgp0Bhr0ca9xg1EMXUfHHppnpg7CUACkRjZaeDO6xqKBx1gojSiDaMFjgygeIxjbK5a8mMG1zPwxNy5KJKhS+QTlPxxGOFSbMfL/XDOnlhuRgkCOWO3DqgZ6ekCSSTiFsrqMnBrnmb48LYSxqB6WRUfdBPmJ+GCQIwJVrkReMa189C/q+AEzNMwMyIxAjSDyxD35x4DHnOAzjSqdxhLmagknnywyzhB8hhLmaHRjBx1HCfP15PvwG2D63BKh2viI8Ocfd2wjRwpqg8ica6WPOPjho+QPMYiOWI5HAqjmK6tFvxSMRdxffDZsp5Yj+qc42xNsdAJTEVSng56PIf6Yj7jrhQiyoTiNFM4ZtleWJMtlb8sccdlpcIQbgHE65JRywTGPTjfbIA31VemPDQjBAx5GBZxCU8sYExKcascE49WgOeNiqjljw1Ixoa2AdwbUaA5Yjz+cSjTepUYKiKWdjyAuT5+m5MDnjBmYxzb6Ze0i9wuVRwXZw1RVMkBQdKsOpcggb+DlzSTpWNFWV7j/0v5p2Jy9XuFB8Cqqkx1qMwOpusW6DmXX0efSnWr5lMtmiG721OpAVg8WVogMrGwO4MYD4ea2U4fTy4o6zWZ+9IOza4VEg+JhpvIMa1gzMbcB4ewzlOkaJUd9RZmJABNNy1ljxHUjKTNjO98YY5/nqjZLEtbOvsSMaV3xA2YONDVON5jIq1T4YAzOYk25YnrZVn2MDC2rlXHQ46gk3fnGDOW3wtqFhyxEzE4FAsMzFadzGBUoAm39sQrSPriRcu52MYdI5sKqZinTAEyYvPzjywJ/iVMGwE+h/rialwJ6h3HmYxJU7Mf9T5W92EYRbXzqnZSPj/ADwvrVJOHD8AA++fd/fBK9mAFnX8cLRxXWvy/XwxCaeGOcymjZpwBUqHCNIJHojl8MavOI2r40+sTgHEppeeNAkYw1MagnrhWgna5xk49nA+dzYQXPX1tvA5+mNdkkmycAkgDnhbxTiq0nCTJ1qjEbKW0wT5Q4+BxQ63ajiaA1ly9TuYZlasxkKAWlhS7vSNNwPdJ2wqy2cq506TXKVStSo7RdxTpkqqSfCQAFnoZuVvlyZH4NOPH+S58B7djMZhMuaficO2oN7IVQy61ItqvEEGIMXOLVjmPY7hlKnXolJOo6tbbkjUCG9zNa0keU46UWw3p8m8RM0dZGNiI42Jx5GNNkCPWOdgJnebb44HR4XVz/Eag8Sg1naoWN6S940AtyIFl22EWFvofKZUHxN7I+cc/MYq/aHtLl6i1RTVzUVUQFie70s8EqswRqAmwnw8sQypy6LY3q+TnnF+KmlmK1Gkwhaj1EJJhBq1SBHi2FvL1GF2V7X1UzNB3Heaa+tiAwDsQbRAAYa5j0wVneFUazKXSA0uStmWHBqqLXGkswmTAjkMWLIUVyavTQAihD2AYVaZAZtVvGyNLIxuAAOs5cfpknbNM87Z0emQb430+WFvCc8HUmZiLjYg7HBLZ4jG4xhRXA9dRzxEeIHENbOgjbHHEFekMANSjBhJawGJctwtywLAQD1wwgLS4O7AGVAPWZwbQ4THtGBzjc+nTDOow5Y1rtscByHo1puEUiIHLANev0xmZrjnhVmeJwYAgbYU4kqamMWA5k/0540zue0rAY254EzOZMWOA6rahgNnAWYzJY3bAtbM2wZV4eYkdN8Kq6nUUHtdAbe/y54k0x7B61ckwAT5b/IYgJYT4SPcYxYMnS7qkq/f3c82JPXpyHpiGudVv6Y6jhUa8c8bUMwOeJHopzjEDIBt8scA7tip9qOPqjVqa1qXfdzSOXQUmrVg3eMKp06SCSoAVRtpkwDhtx3jPc5dnEhpVUiJ1ExImOUnyjFN7JcVUM9fvZd8uzUtd4aKNJiTMyWVpFpAXzx2bMocFMeLZNmua7UPWr5NWFRssaKLnNeXJVmhtRZQpOknTdbRzthYeJUaeazTZbS1CmtOjTWn4gz10ZDo3O4iBvODcrXzjVzL95T3OrSzBoJimSxZVY2kGBIkXOIuFVQc3QzOapU8uyuSTJQuBTqaiyuxko+ggiD9oQNsZFn37NHtOPQfwjICjnctlqrFSKC1Ao2qVhrYqxH4NbEASCQJ5YvRbAHDGp1v957tQWL90zKNYp2UX3UMFmPMTzwH2r4+2VpAogeox0oD7I2BZo5AstueNWKscLZmyKU5fqF5HjVKu1RaThzSYK8bAnVYEWN1PyPPBgkmBudsIOyGWNNXATSr/bHwMoLOxJJZmDOSpUT3aABB1w/zdQojaSoqNYBnVWA5mCd/LFoytWTcKdC/tPxtqFKlUo30VtLAxFUd02oeUxadioPLHLqOdLVWQGxUctxq1rbl7K4vPaTN/wC4Qw8SVVMeUMCfPeN8c3y1cLmCZ8JVPyOJy8MpFDTSVqLcyG1ehP5Ya5GuPrHh3p0qanpIqVWAj91lwqWqGYsLy0D3AT6/2wy4JltJzLc+9j+HSCPzGKLsDGfBcx3KALMU3anDc0DFVnqQpUz1XDKh2lRigKEO9lhgULRMXErMGN9t8KEEd4PN2/InCvieY0fViN2qp8gQfzHxw3aEH2d7Vq1N6caKjQAVf2YN2BEMTa0AbfA3hvFg9TuRRAAEKabEhVEhS4Md2ulRBJMmANxibK5WkaIBp0yHAdhoQ6mN9TSJLSTc3E42oFKYK01VATJCjc8p/VpxlhhyqduXBWWXG40ojWioxHmMydgcBHP2j9HEJzvT441cmcaLVtEyceVM5aIgDCj64catVPP9df1yxwwZVE4EqZROdziI1sRtmPPAoBG9IXvjTvFHP54irVb74DrE8sBhDK3EFtzjAT5pdwt+s3/LAjlhy/XwxFqadsKEnrVS3I/EYHagx3OMl/w/PHveN+HCsJoMmY6YynliJkA4lDt0ON0fACWftrkc5m6ApZamdWomp4wvh0sNOrzLQYiQbyJGKrxnhlHJUstRp1VNWktWpXZTPeSTrAEzIMKF5gzaMWbiHbINR7lir1a9Ct3uhvDQNTL1SlMRN5AUgmZM3xxl8qVUMImOQ/L9bWtiGVqfDNWNOPRaE7RV1VHSKRcamH2gNVZ1KssukbWI3neDGBMxx/M96Gp1CE0KQrMSrqpkaucydNriRB3OF1Xi+YzFVWqOH0hVLG0LHONgBaRG2LHxDKpn75ZVo5mmoByrH2wqgA5d4h7ADQ0G33ucdFFqkhpzk0dJ4Zx/vqNOrSpr3bKNK6j4YsUmLFWBX3Tzxz76QO2BbMvRKrppJp/F4201JM2sVURHXrirdnu0tbK1CEquskRTMGkZ31K0ibLFrzv1M7L5Gnmnr1K41HQVuST3j6pqkSNRXfxHcz5YvklUXt0RxpuXHZ0f6M9aZZHqhZqkAFUpJpUMQNWlQXOqeZNusyw492mysvl6wPerBqaadJQSwDSCVJbSNzveQDjOy9emtAU1DeCFAMFhaxJ2JZyzQbCVm2KVmqSvXJDe2S5h5JkS8qQpmSRMGDqEkjEXnainHorHEnJ7+A3imVqLqSmXqLMvSLataxI7skkhocHTJnwgbXp9PN0xWeDKLSXRyJUCAY6+KcWPgueY1u4MylNxSM8qZFSlPnoeqs9Cv4cCVezuvOV2qRTI7slaJIDd4uuoGnYlTDBYEsYxtb2jZn8gHFK7Gpl6WXeWMghTvsZ8gfyHli6ZfLd2InU7nVUbkSFAMeQ0gee+EnC+CUqVV6y0+7UALSkyxknWwBuARAUk8idmw+y7kjU9rWH4V5T5kmScFcAZH3wHeMTAC1idtlX4csVxqjOq1mBCIZpKecGZ/icAegw14dnNVI1NDPqp1H0KJZw9QwoF5JFowFw3iBz2YSU0UaUO+zeS3iCSAY+PLDKSiuRWi30CVVEam5KKoJkAEgAEj3jBiNTMAhgOZJIAA6naeXvwT/iVK5BBNyQBf542TMU2NhyF467Cep6eWAs0WdogBq9EQLAllA1NFism+3Xmbr54kStTmJAWW1NvphQQSBcavODb9rB40CT4Bp3mPDab3sY9PnjSVI8JDfxATe5E3+G2C5h1BRWViVCQdCE6dMA6BrgsNLQ8XtOq1hgRuMoIDUyPFsQNnVj6blQQW2Ck7YPFcQYVhNwIYKfODAmY8MTe454gXi9IwORuLAyCCbROqRFxvqGFc0GgN+IJJlbCwA0nn4WDBrzMR+zPPGrZqlMEEb3kfl64Y1M5SDAN7R5MoBsofnYeE4xc5TtqTSTMBgAYFyQN7Tf1x3upA1FFXN0eQc25Drf33ty+GA3z63ijUM/u29JM/mcWGpn6QFgDBAsPj6xtiGrnKIiYAP3okDoDFx7hge8g6or/ANZX/lP+f88eDML+Bvh/TbFgarQki1vK202tjyrQpgSY+VrEkHpsfhgf6hM7QQiov4Dz6Y2H7o/PDM0qRm4sSDaYIMcvMfqcRPSp+W8WA35DCP1CDoAFB0E+VseBFnY+k/3w0XKjqB64wUvQfPB907Q5NwfN93Yi6VQzemtQwjlYMPfghF8MdBH8v5YX0Kb16hWmrO9awVQSWefFAHmCfQ46Zwz6KKzKGr1lpGBKKveMLbEyqg+mrGeWKUvqalljFclAy1IJUD61H3aisYlTaR1I3wRmKMixIqJZSJBI2ieoEke8cxFw4p9H9JBatULD/mJTIt00qCvxPphLxjgy0yrU3YqV1sHKalGtUuVjUSSDZBvIkCcDJCeOmzoThPiIjz2TpM4XTLUtK32e0kHnuOv3sO6nF1+ra6aBNLhXRFAOptKj1vAueQws+pqS5TdzY9OkD1jbCbK1HNV6brd2EqObKZt1P52wiisip9CNuErR2TsXw5jlhUqakeoWOkiwUNCEWB8Q8Unyi26PjNEDPZpo2ZVHK3dUyfIknnvvOLclR0QJPsqqjy0DTE/D4Yq/HKcZqoYs603B5Hw6G/8AZCP4TgtR1pE9m5WxRRQivTqiAV1BuViCP5/M4sGcy472o4cTU7tiLkiKSAeWwHx6YrWeqnSqKCzu2lQoJY+SgXJ2264ZZdhXUKmao0zAFRUp1mqyLHvNbCDYiAQJxqx8RoR9hGpfac2m3VzewG5/QxFxyszKMtT/AM6tGuL90nMn0E25n0wY2TWkAaZ1VD4e8qkQn7qAWNvM+fURCik06Z1O16rnc/vHkOg8sUOGHBqC61RbKfCsRZKa2+QHxw7TgKLOm2pizQANTH2mJAuxPPCPgzn6woW8Uzy/Ed/7Ye/4k06QRM8xB8vS3XrjPlavkNGf4Es87cjfGHhLL/ltBtNzeNiRpM88ajUAWkybzyx7U4hUCkaHMjcKT5SCPO3vxFOIaJsxkKhCgCkQDJLK0zIMiDZiR8z1M4eGnWrkA820yktJIY3YtIMWIIjczGA6fGGCg1NaXKy/hmFUk32Edd7x0xpnu1GgSiFoQ1LbaAq+IsYFySvqvmMaFJUKyZuD1BrKuWEsUVyeYGk2ITvAdTd5EgnynGPwZlQBZ7wg6qmohgx2Ity6+ZnADdpKn31KA69Mr7WnROkRqF3HtRJx5T4xmg16DMxXVADeGQtiAZsxK25gg8pG1+DiYZbNq7R3ZEKJaCCV1eIeEeI+0ZG+CKeRcaRqgAKGSW3gByGF4N46cjiJO0ba6dIqnesUBA1AAuTpF5MxEg3EEQLT7W7RBSFmG06ittQgXkcjKsNrRgM42+qOHBNW456b26nc/wAjfEB4a0NJUyWNgQLkn+ce4Yir9pGZ4pqBvEgmd4abA7GB69MTf40libFjABPxJj18vXEJy8DIhq8JqXKkSbGTsIjl/OMbLkK2sMxU7TvBAO29t98Q5nj+i1j7IgKQYjxeRM3tyHx2rdo5YIqFzpGwYQYBM8oANzyGIOOPux1Jok/w2sWDA01tEieZkm95n5ADHtPgr6vEVI955zHmPLANPj9SpDaGRe6d2UgCNIdiRJJMimR6GRjP9pr+JVCtUCUyviLSrMBvvPdjl7Y2xWEIduxXJjr6nAhVX9e/EbUzzA+P9sIP9pXapoGxO63jfci33Ttyi+DjxGZjUZvz5eQNsVU4eBW2Nfo37LLlKPevBrVyb2sgPhVCAN41EjeByAw1zPaGKiqoHiZlQblgh0u56LIIH7pwJV4utPK5epcCmkkXBA7sgW3FrepGKPma9Q0DUqaqNLu6dNnMLWMVazVqdKmxBLuTTuYAE7zB9FTjCKM+rnIdcX4sKr1Dr00ac95UhmCdfZ+8eS2nqMU3iHFTWkkw+YejSy9M0gIy6uGDAkXlwoBU30mTfEXHM6zN9X7urSoWNDKiCzEiNTvupkAlWvPICYc5TgT0VFeqQ+dqCKKEQtPZZVF3I2UAC97BSRllJ5Hs+jXGKxrVdsqubzFM5mqrUUKq7KssyoijbSJkk3O/McsHcOoKMw2apj/KpFlDAMFcAJTYkSp3+9z64U9qkq0syajEfagMjqsKRpVDpBJgrGkyZ+OG/C+1VKlkhS1MGbUakR4ySbPIM2gzva0c5S62j5KR/EvBb+B9o61Yo9QLAEqqoSJg+KrWJOld5lpkAQIJNqz/AGdGbFMI2l1ko5E+EjxKwG4MLbkVHS/Nfo7Q5t3FXVpoBGQAEy2qFDFtSrABMBQTyiMdNrZ7uVLayCByN1HvvzjE21j5kc1t9SLg/YiklCq9VVq1T3iSfZRVkaUB/EZJbczyFsUbi9J0qslPvXFr1dUDyNRrtptedrRhhxLtZm5YUnqKgBZhYiDclpFvzvhJU7XGrTdakDRpLuojwagphdtY1AiIBjqcNj9QsnSFljceWzfJU6lZitMwq2q1rk+aUp5+eDQUnuqQhF9oiTrbzM+KNyesdMZVoimvdLVRaQkeCJNyPavq9QRtgWjm0Ckp7C2B5SbEDrAmcak1RMbdlqveZ2vFtKqB+vecXJqE7lj/ABY5x2A4gvfVajsAGLXJgbGPnGLwOOUySQ4YchI5TNv1zxmyy5CjfMcKnZ2G8evWfWMDjhdUGAw0wYmeh0nzvuOfXEFTtfTVo3WYnnfa3Pp7sO6FUVFBUkgxHvMbczhIuIaEWb4LUL6gi6VFgXtqgmWmfvE2i4VQcLM1wyuRWDA6HplAFqDvAfCVOgeEgNNiY94vY6FekaS1KmlNQMyYgiJF7zfbe+JmajpZg1KE9o2Om8S1jA88HdfYGvgqvaClUqqlRENHRr1KrKFpgqo0KAbyQNjtHSMD0tdJsuzPUilQc11LD7IFiV8iG1La94JGLhWy9FVYVBSAvq1QBv57HHlDK0YV0SkQLKywRcQfFedoueu15b3UwaNHPc9mv94aooqVIalUCwwmWQgmBZYU+KL22N8MuG61sVqCiO+K0h3ZTS9N1RQsA6l1ESSOm0YuNetTpqCzJTXYeyoEyYEbTB2HLEjUgR7RI36g/DA3b4RzjRSkFUd54a3jNGJJMhILgubkkzDbgfDDJVdv/wCcKeRUaY5gAQ3PmRiwLll3EH3DHpQH+36jAk3LtHUVWrwqsZ1U9QMm7Bt9wAVkTuTG5MDbA54dJMkXN15tAgSNJkiBaIN9sWqrEbfIjEXdrvA+F8ZXj5GK2uVK8hJGllKzYKVXSF2SGaVmWLPJFsD5bg4XTpVlfxL3hC6hI5CSF3IsNtugs9SkDcW6/rrghaaqupoiQLnckhR5C7b4b5PgFIq2W7NkD29ySeZ8z0JnBS8LCgn8tx8f1fGcY7Umn4Vp01lFdW9qQ0wYNhZT1P5Yro7eZnVEownZkEH4Qfhho432Fot+eNb7ZkR/smp661M5VLrLMy5ioocGQC2oEBbGZvXchwd89WqlHXvAVJzDF3zF4ICPKKAqlfEqCzCJ3L3iqrma3dnxZPJKC6/dzGZf2Ff8QABqEbXj72Pfow4fCZmsxJ7yppBN506ize9qh/8AHyx6scEdq8Gd5pVwZwzsvQyrPUJLaQS9Wp4mMXJmLDyHSMDcI7Xo7PWIBUsH5Eoig6B5HSTfqW6nEP0w8c7rLLQQ+KsZeN9I3n1sMcmocRZVKz4WjUOomTifqo7LSHBX0sqe0uR12n7S/WKa0xTVYcuH8epvDpkaiQobmFgTTXoMVqtvsRbDfjYp1FFRWOtSqMPukFSVan+EDSVI5eCJkw17H8DpVkermQzU1OgeIooJAkl7CZKgCYEgkQQROCUYobI+XZeOCZzu6fcqAmo0jUOzNUq1FptPQhVI9R6YV8X4+9QsARL5ioiT91UABJ9Ln4YSJxajMHMgLBtJLC4ZNVQU9OoNclUt53iPiHF6ZJZHoHxVGLd3WqENUMuYdFQT0i3LGP2pSfzLvLFfVBFbidR0ZKMrSFmqGwY7k1HNhJ+4DNtsV3NZtdGhTKSCx51mGyjmFEn0knc2kzq1qsFyzDZS8BROwSmthJ2AGGlDs+1E93GvNuCpHLLqRBB3h9Nj+AGPaPhvBQgiT3kEdk80WplaqqyqSRKiZaWYAkem/liLtDxssulPCo2/r8/dhhk6DU6Kq+kqFJQhSupSWJJk+OTIn9kYQV6YeptA3j1xXYWSofdiM6lBRUqBiiqdQQnUZsIhlkX2mMO+K9s6RCLTyxRYhu/BgqQxTT3dWWIKtvPKIgYQdm+70v3090FPeaZJiRsAJN8TZvNZGmlX6u9bvHWFZkc6mkEg6gQAQIkXGrpbE5I5B2Q47SSq9QrTR3RyAqMUJZNS6aZBUCdOoMYlrAXxsnaer3L1atVRTbXTalToKNbGm4XxIBEGDN7A+WKZX4mYuzSUAG0R5XETttbri2dmuCCpKZtlVEppUCd+m7MkGqgYEaqb6ReY5E4nq1yMpp8AXZbNVGZ0ogrNIyNfdEAVULFHiz6QFDGAJPOxttbg6xUoUMxVQuy1W1MxNTWp0guX1MCtLYmBvBxA9PKZOWWqaVSoGVG7nvBB0EkAKNawwAJIuD0x43aWhrd6bsX7sal0MofRJsWJuSwAB5ncWGBJuviOkr5Nc32fr0qbk10qFhB7+q6TcGxNUqTA5nmeoww4dWNdqiir9XoyFVEOhqRKq5h0I1AliBDQQxM2GKr2vrj6zIhppqNW+qXckjmQd8TcH7TinYJqdnDHUxtppovhgiZCbXJPulP1XYw07QcZY6qXfqO7YCSZ16QVZTJMMGuTa4vBwXwbtGtPKUzmKj6y1SCwdywDbg3JgEDceWKlmOC1zVqH6tW0tUqkTTYGGqOQTMEWONH4VmWqSyVWLHdpJN+snAb1dpglTVF04X2lFZ6iEhAsd2SzEvLMOdpsOm+J6HEnJhVZrm4ErYSbjeOcbXxWzRfLqTWRUBDBSxK6lUSwLLcKxKCenqJ37J0/rAevXbUWMAOdUKDKoTuwHIHoD0hJZtMe7EWNTlSLH/iIO9RB1gz8wYxiZkMYV1Y9Bv8ADfA2b4mibAR1N4wGuYo1SUZSD7iPgcY166Td68Gp+kVdjkPG6/1xX+3+SqVEomnLapQrvckmm17CYcE+Q64hr56rRbwMXRTdGuvQidwPQ4Jz2ebM5d6lONAjw/8AEplUIYEiJVlIYb7NcEaW3Y88ZRuJneFwlTFdfOjOU6gcKzFiagoD7dWKiatNT/n03KBmp2IIsbgin5/NhQIZWUooQofZICltanxK02vvvJjE1Sk60Q8HXVqKKA+8NJOpxzEsQBG8HkBiDN8dro5DOrkNJZkViTCAyxEkDSBBtE9bbIr8CM6Rxpvq2XXLqddTV4j/AMys8yfdB9FTlhhwPNrRppQRwdAhiOpMsfUsScLeG8BXP1XrvVqKlMsqlUGi/tuXbwyZAAAmAJ3wm7QcQyuRJSgald5hi4001MbMwgsR+EQReTj0FKufBhcb4A+2k5vPumqFpjTqIJ06QWJIF/P9Xpub4cabaW5ROkgiCJVlOzKReRhvw7jpVia9MVFdtXeCzqx5hh/8m2LB2T+jWrm3lqmnKJOmrYlwd0RTbfcmynrscbk93ZsSWioT5TscMzTU5WrdSq5hKpA7uSdNQEAArAPhgtO2qbX2n2FZ6H1dXqMkKpcqKdgdVixOlCwVtIprtdmN8Ns9x3IcNpinRRWK7DfxWuzG7Meu5EDbFO4n2y4jm5FGg+jlCkL/ACGM08rn9eikcdfYZ8Z4PkcuNeaqGuyABaYchAAICEiFC29lAJ6nFLzWZfiNdRTpgIgGmnTUKiqJgclVQJlj+ePF7PVqhNTO1O6pqbliJJ6Iu0+Z+eC89xMjLmnlKZSjaWIgvGzH8XM325AbYVNrzb/sOo2+Ee5/iyZS9NhUr8qg9ikb/wCQCJLX/wA1h+6B7WGHZCt3cVVM1G9o899vT/XHOKtQkyxJPng7JcUqCEDlQxCmOhOGyYG4pRYcWZKdtHR+1fHqNZGCVAWV2CqEYQslSJNiJQOCpHtta167w3JzLH9b4GoZUHSFnTAjUZIHmf6YbZcAELygz78OiMnbuiPhSD6vXn8DfKT/AC+WIBlFpvoq1r+1C021KoJ02JEE7gdCDbbDfstmWpNrX2laRvuD67ennti05vTmDqanSQsCWc06TVNhfxAGIFwTtzHOOXJGPxfk5X4EGRp5OVavVrd2VhXaYEiQBqpkRJ2GxncziLK1hlc1WrtV76nUp+CsQpBKwyB5EAkUwLjlhrxbJv3YSnmtEW1Ko9kQAAFfw7GRJ3O0Yr2W7D5xZK92VYb94kEH8SzO3XCRyprs52uSv5/tNWzFSahDxOkaUEAx+AKOQMxvOMyOcSojd6WVQNR0BWexWBBZZBLbyDawON83lGR2mhREwLBvCQCDpAaJMyTEyBEYa8B7I08zTZiwVwR9mpuVOzgGSASSJkid456G4PkVNoV0MxTet42rGmLSO7V4nzDrzPP3rh2tHIq1nrMOerRa8SYEfCbYtOR7IZVKfgpB2F370ln2v0A2kACN98F1OD0Xp933ehdWohFVdRvJkC5v/LbGbJO+FYyRXf8Aa9VohU1kgmzmSOhn1ncmLb48odrKhqeEQsAXg3tJ2tYbDz9ce5vgVNW0hHEgkDcwJmCBMDEdHhdObSOhi/8AfGSooNysG7RcYBemHBenSVlcaoLd7oLeK+nxBBPLfAPAeMd3UakVFNGYPTAYkKDEAFiSfZ58xhvluHoufRDFRKqsp1DcPTax/iXltyvtUu0TVMuFy8nukZqiH8RMgM1rlUhY5XIiSMaYKOWHtP8Agtbi90WCrVJytUEw1OrB9GMj3Xb4YX5TiRBp1N9Dim/KRYqfVkLD+Dzwv4rmatBjTqadT0qeuDqBDKr0z5MFYfPrgTh2ZlKwNvCjR5q4H5OcNH02sXY7y7Ncl24lmdOYZORn5WP5YV0+I9w9TTtpaR1EFo+IwtbjAeuzE8lQT+00sfhgOpnQ1W5gMwE9ATDX9PXEsXpnHh/gOTLa4LlxymlNtYF6aRSHJFgQR/XHOszSPhJ5kzi5VM6KtGxDaQKeoT4wg0I14IlRMEbk88V7iND7Mn8LL8wR+ePRjwzNJ2dd7UcWapWpcPyp7tdP2jL/AMNBaF6Mb+L373wVm8otCiKVFE7u4ZCAweN5Bs7EXvfFZ7OcYp0Er5+vdnchBIDNuFUTtYEk3gXg7YW5TtxUzdQ03opUFZlVaaAqyvMKVYHUDz1TIgmwxLNvnk3HhLgXHrjSvsPyfZTL5isxFP6ulODmGpsRTYH/AIQQyAzeUQBPQG0rXq51RRyo7jKpCh4tpFvB+K1hFhv0mtcVzZqVafDcu5ILAVahOpmJ9ty2kTCggEidKdTh32q7YJlVGWyogKNNraQLe6OZ3nzxBt6pSd/9l0knaX+CfMZLh3Dxq0CpVAvUqtqIPqbKSeSjCkccq51tPeGmn3fAXJ/7dEED+KoV9Dip5LLnNO1Sq+mnTGqpVf2KYvGkc2aCBsWPlJB+S+khKDKmXy6pQ2epDGqfMMSRNpjTy9+OUJS7/wAAc4rhf7jrjfYGhUWGqVnqkEhqjAlPRFAVZPKMUvhyPlKrZetZGmJ2BgkEExIYCJG+Oktmh3T1kIddBcEGQwF539/uwl7aZBa+UFdN0Aa25QxqHu39VHnho/JasXZweyF3C/oeOZpPWqO+XBg0VKBmIMEsykqVWLASDYkwI1VDjPYitlajDUjhYOoSN9rG+PoDgHGvrfDqdYmWKRU/fUlXPlLLqj9rHN+1Pid/M29Bt+WN0vjHggns+SqZJSqAEy0Xj1wXlnhgfX540KKol2VR1JH+vyxpleKUSNQWt3aae8qBAQupomNU+7qI54lHnkd8DLhNQJSd2EhSSRzYDUWA6SJGMyXbKicvVaopFSVCIGOlgSSfMQQJBPPnGLDm+w9OtRnLZhhScGGRg61PM8xe0DTF5AuMVPOfRdXSSlVGHoV69NX5Ylkjjl9zlfgl4b24pMSr5cAkeBgx8BG1mkNI9/mbjFwoV6ApByrANB1NCDe08p5SJE2ud+TV+FVaUq1FwVM6gCV33mIIMdce5ahUrh3apAprYsTYBlCqgvsX2AjfzxOXpoPmLr+52zXZ0fjPFaVRlp+APJXxEDQQJPjjna22KuEalUDK5EEjUJ0yRfb2gwsRzAwNTyGqhQZgo7ytXUdW+yyygjoFJa8j2ul8QZbL1KNRQynUtXQVJBBYJdYBuTIFsGOLXpiudnR8rxim3jpIUYDxKrKwE22IuPOJO+CFzqtJVgr78gCfTniojOZh+6qUsrYIA7gH7RgfHyg+nrhmM1P7J3g2PXy/QxjyZHEouQ2vn6mrxQYv+oxDWzrObke4DrywLmc/MA3+P54hGYHvxmc7Cw54WpTqxJpzHwMH4nAvEcqlYEOAVPXkevlGJlqhka9gCf8AX34WV+J6bGwP9eeJrZyuPg24mnGmU/tJwt6FQgsWBAAJ3gCBPuG+IOIZymxVqSd2GRBUQTp1rAYibgMQGjkWIxdOL5dcxQBtqHh+UjFWyHBdVKsSL03pr5jUHM+ngx7Xp/Ub4/n2uzNlxVL49MCYURUAFR2pmCWCL3gkeLwa4JBkRqv5ctkzapK0g2uYSqGIJBBUwkW1A+REkXk40rZOAVPtruDzHP16zzBwYOErUpNVok6qd6tM+0q/jRvvKOYNwL9Y2WjPX5CuBaRNCq7UHPsl0mnJuNYsyfvDVyscH1OGslU0ay6S62vKtPsMjbMsjceYMGQDuFovEsoaTx9ZoA9y/NhvoPVTe3U8uZHBWFVBk8193xZeps1M29k+7Y77HYEQ9xJ8jOP4KXn+JNVpKNlSyry6k+pP5KOWLT2Fyoy+XrZ97aQ1Gh+8Vmq4/dUhR51G5gYqFDLsyBVUlmaFA3YmAoHqxAxePpFAyuVy+RQ2oqA8bM3tVD/5k+6MPN0lGPl/+iQWzb/BH2Jzndpmc63t3pobHxOJaPMLpH8Y88LeG0KudzQoIJZnAJPMxN+iKoLHrHxY8Uyn1bK5bLGzKneVfKo/jafNQyKemmMZksz9R4XUzYtXzrVKdDqlIk94/qYieUDaTiEUpSbX7IpOTUUgDtxxhWcZHJyaFJ4tc5msYVnb8RJ8I5ARFsD9oKgULlabArllKSps9cwa7z97xDuwb+FFvfAPZnJMRXzEWy1Iup/6jnu6MftaiXH/AG55YXDwxyt8LzjTVcEC1diu2AyzhKniyzkiop+4Gs7L+yQbjpcXx0bhvDgtKpQJ1ohKBt9dNllWna6kX5mccRrN99dj7Q6Hr6XN/M9cdV+izP8Ae0Xpk+wBp8lvp+Gph6YjkjymiqfDQH2D7X08lQzNHMOVFKtEAay2oFGCjqGpMZt7WEvHfrlSo+kHTJMIksFJgNa5535nzOGXDuH0l49Uo16aVKdYVRDqCCWUVVIva/MEHF3fhD5JC2Q1QSpeizFtSgEHuma6tBsCStp8iZOmnf8AB0WqON9pOJVndTVWmywe6amiopW1gFsYnzNx1GF1HiTKZ0W6Xjn8/PHR+OZjJsjLWBUuKjsj0zRqU6hhiVDR3knVpvcs10BvzLMoKdR1BDhWIDEESBsYIBEi9wMVi74OZZeEdtO4g0Xq0TILgENSqG2otTIgeGwgE2F8TN9Imd1krWVhtJpIA3nEeXrfnisJnBzmfS39sZ315gEddvkcdQpdaXbBnioxbL1QIDoZQgkSKlMzKmOrC2w5W2hkcrn8uKncoHIiqqQIcWYj9n7yk7ggbzjjtTPT939efLljMpn3pklHZCRHgJUnyJB28r4n7K8DKT8lz7bcEqURTZbU6cBVKlPwiR52AaTyXffCjgvCq9ZSaYstUQ8gBX8JJLTIgEbCRqnCtO0FZUZFc6HBVgQDIIg7i1sN+zfbGsvdUDWWjTBILhF2b8Zi9xGo7DcwBCPHOMOOzpU+UMe0+WzdJh3av9WpgU6bJzhYdioJYFmLEnaxiwwVkuMI2VU1EZ3NQUg0MdZ0AyG1AArqUc7R1GFQzlbP51AtQxKhWOsIgVR4zzG2q9788b8W4tSBRMszP4ZaswZTUqMQzFVNlWw95a5ABEZY9opSXP6CXQzzfFqVBu6rKe9WzBWViNgQ5uNQNiAbHeMNMpk6dRA6MG6g7r6jHOOJ12eoHgs1Qkm0ljJ1RHMlp9T54a8C4/VylVtdCo2sQylWU6fKRcgxuOXLfCZfSLX49jqTLrmcpooVWFiKbkeoU/lihcKz3epoJ8SRE812HwFsdGy2cFVCdBUOCGVxpYAyCDP8pxW8j9H6JX1jMEpJIVVGqOhJMH4csZ8GSEYyjPhlvq7QspZwqkc5/L/XEvBoZswkRrpq3vRgP/l2xpxnhz03YWO3v6Eev8jgbgNeM1T1W1FqZ/jUgfOMXjFODa8lXLlHlfKd4A6j7ROX4hzBxJw6sKdanXpmNpHJgfaEeXv/ADxPmaZSrb9df5Yj4pldDBlMK5kR914m3kYNuoI53fHPZUCUafIdWyq5POU61G1KrMLyRpGpJ6XBHkR+HFh4tlBVTXTi/jQiB3VUfkjwUPQkHYDCbh1YZmgaLWdYIHmPZK9QRI9LcsQUeM1MtUAcaqTSDadrehI2PURgbOUue/8AkWqBPotywqZ+hrv3et1/eRSVn0N/cMNmyy5rjeXp1hqQ1ASOsB3g+RKgHytjMZjTk/qL+SEPoxf9IuYJrVGm5Dkn1dp/IYk+l+mKdfL5dLUqNFFpjoIF/U7k88e4zE/TfSP8nZv6hnHKIy3BsgtIR9aNSvWJ3Z1Kql/wqCYH98U07Ez+rYzGY0rtkkaUKx1xuNiOoOL39FJKZmsgJju6ov8As3GPcZjp9BXYR2jGnjeSYGCz5eSP2iKZ/wDUfPHT6+W0OgRnALMSCzNNp+8THujGYzGfJ0ikCWpSA2kbbEj8sVntN2Xy+cDGqn2gUkVVtUteCdmHkQfKMe4zAg+TmcN4jlhTrVKYkhHZQTEwDAmIxEzYzGY2iGjMeuNdRxmMwQHnvxui2x5jMAJ1DgtbRwXvUAVwtYAgD/8AQikkHckN8l6Y5tSrFSBymPnjzGYzYe5/uKNMlnXoMppMUIGoEEgzP9sXHgHaSvXpTUeYaPdY4zGYz+qS0sfH2MHc29BgrJ0gT+umPcZjyIfZGiXQDxxQyMCB4Njz9/XFOz6abixsZ5gi4+eMxmN3p+xl9RxxgzDc2Ck+rAE4gekGy7KdtLEeRA1Aj34zGYEfH7l59MS5fOMvdVQYeQJ6gm+L/mMglZDrHtBCY6kHbpEW9TjMZjTn8GY//9k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220" name="AutoShape 4" descr="data:image/jpeg;base64,/9j/4AAQSkZJRgABAQAAAQABAAD/2wCEAAkGBhQSERUUExIWFRUWGBYYFRgXGBgaGBYcGxcYGRcbGBoeHSYfFx0jGhcaHy8gIycpLSwsGB8xNTAqNScrLSoBCQoKDgwOGg8PGikkHCQsKSwsLCwpKSwsKSwsLCksKSkqKSkpKSksLCksKSwpLCkpLCwpLCksKSkpKSksKSksKf/AABEIALQA8AMBIgACEQEDEQH/xAAcAAACAgMBAQAAAAAAAAAAAAAEBQMGAAIHAQj/xABDEAACAQIEAwUEBwYDCQEBAAABAhEDIQAEEjEFQVEGEyJhcTKBkaEHFCNCUrHwYnKCwdHhFTPxFiRDU2NzkqKyVET/xAAZAQADAQEBAAAAAAAAAAAAAAABAgMEAAX/xAAsEQACAgICAQQBAwMFAAAAAAAAAQIRAxIhMUEEEyIyUWFxgTOh4RSRscHx/9oADAMBAAIRAxEAPwAjhnHXprCgAfng9O0TltQWOo3GEicPfpgtOC1DcWxpEsMzHENbTFj0ww4XV5GThZR4XU2jDfh+SqJ9wHrJj5Rgp0Bhr0ca9xg1EMXUfHHppnpg7CUACkRjZaeDO6xqKBx1gojSiDaMFjgygeIxjbK5a8mMG1zPwxNy5KJKhS+QTlPxxGOFSbMfL/XDOnlhuRgkCOWO3DqgZ6ekCSSTiFsrqMnBrnmb48LYSxqB6WRUfdBPmJ+GCQIwJVrkReMa189C/q+AEzNMwMyIxAjSDyxD35x4DHnOAzjSqdxhLmagknnywyzhB8hhLmaHRjBx1HCfP15PvwG2D63BKh2viI8Ocfd2wjRwpqg8ica6WPOPjho+QPMYiOWI5HAqjmK6tFvxSMRdxffDZsp5Yj+qc42xNsdAJTEVSng56PIf6Yj7jrhQiyoTiNFM4ZtleWJMtlb8sccdlpcIQbgHE65JRywTGPTjfbIA31VemPDQjBAx5GBZxCU8sYExKcascE49WgOeNiqjljw1Ixoa2AdwbUaA5Yjz+cSjTepUYKiKWdjyAuT5+m5MDnjBmYxzb6Ze0i9wuVRwXZw1RVMkBQdKsOpcggb+DlzSTpWNFWV7j/0v5p2Jy9XuFB8Cqqkx1qMwOpusW6DmXX0efSnWr5lMtmiG721OpAVg8WVogMrGwO4MYD4ea2U4fTy4o6zWZ+9IOza4VEg+JhpvIMa1gzMbcB4ewzlOkaJUd9RZmJABNNy1ljxHUjKTNjO98YY5/nqjZLEtbOvsSMaV3xA2YONDVON5jIq1T4YAzOYk25YnrZVn2MDC2rlXHQ46gk3fnGDOW3wtqFhyxEzE4FAsMzFadzGBUoAm39sQrSPriRcu52MYdI5sKqZinTAEyYvPzjywJ/iVMGwE+h/rialwJ6h3HmYxJU7Mf9T5W92EYRbXzqnZSPj/ADwvrVJOHD8AA++fd/fBK9mAFnX8cLRxXWvy/XwxCaeGOcymjZpwBUqHCNIJHojl8MavOI2r40+sTgHEppeeNAkYw1MagnrhWgna5xk49nA+dzYQXPX1tvA5+mNdkkmycAkgDnhbxTiq0nCTJ1qjEbKW0wT5Q4+BxQ63ajiaA1ly9TuYZlasxkKAWlhS7vSNNwPdJ2wqy2cq506TXKVStSo7RdxTpkqqSfCQAFnoZuVvlyZH4NOPH+S58B7djMZhMuaficO2oN7IVQy61ItqvEEGIMXOLVjmPY7hlKnXolJOo6tbbkjUCG9zNa0keU46UWw3p8m8RM0dZGNiI42Jx5GNNkCPWOdgJnebb44HR4XVz/Eag8Sg1naoWN6S940AtyIFl22EWFvofKZUHxN7I+cc/MYq/aHtLl6i1RTVzUVUQFie70s8EqswRqAmwnw8sQypy6LY3q+TnnF+KmlmK1Gkwhaj1EJJhBq1SBHi2FvL1GF2V7X1UzNB3Heaa+tiAwDsQbRAAYa5j0wVneFUazKXSA0uStmWHBqqLXGkswmTAjkMWLIUVyavTQAihD2AYVaZAZtVvGyNLIxuAAOs5cfpknbNM87Z0emQb430+WFvCc8HUmZiLjYg7HBLZ4jG4xhRXA9dRzxEeIHENbOgjbHHEFekMANSjBhJawGJctwtywLAQD1wwgLS4O7AGVAPWZwbQ4THtGBzjc+nTDOow5Y1rtscByHo1puEUiIHLANev0xmZrjnhVmeJwYAgbYU4kqamMWA5k/0540zue0rAY254EzOZMWOA6rahgNnAWYzJY3bAtbM2wZV4eYkdN8Kq6nUUHtdAbe/y54k0x7B61ckwAT5b/IYgJYT4SPcYxYMnS7qkq/f3c82JPXpyHpiGudVv6Y6jhUa8c8bUMwOeJHopzjEDIBt8scA7tip9qOPqjVqa1qXfdzSOXQUmrVg3eMKp06SCSoAVRtpkwDhtx3jPc5dnEhpVUiJ1ExImOUnyjFN7JcVUM9fvZd8uzUtd4aKNJiTMyWVpFpAXzx2bMocFMeLZNmua7UPWr5NWFRssaKLnNeXJVmhtRZQpOknTdbRzthYeJUaeazTZbS1CmtOjTWn4gz10ZDo3O4iBvODcrXzjVzL95T3OrSzBoJimSxZVY2kGBIkXOIuFVQc3QzOapU8uyuSTJQuBTqaiyuxko+ggiD9oQNsZFn37NHtOPQfwjICjnctlqrFSKC1Ao2qVhrYqxH4NbEASCQJ5YvRbAHDGp1v957tQWL90zKNYp2UX3UMFmPMTzwH2r4+2VpAogeox0oD7I2BZo5AstueNWKscLZmyKU5fqF5HjVKu1RaThzSYK8bAnVYEWN1PyPPBgkmBudsIOyGWNNXATSr/bHwMoLOxJJZmDOSpUT3aABB1w/zdQojaSoqNYBnVWA5mCd/LFoytWTcKdC/tPxtqFKlUo30VtLAxFUd02oeUxadioPLHLqOdLVWQGxUctxq1rbl7K4vPaTN/wC4Qw8SVVMeUMCfPeN8c3y1cLmCZ8JVPyOJy8MpFDTSVqLcyG1ehP5Ya5GuPrHh3p0qanpIqVWAj91lwqWqGYsLy0D3AT6/2wy4JltJzLc+9j+HSCPzGKLsDGfBcx3KALMU3anDc0DFVnqQpUz1XDKh2lRigKEO9lhgULRMXErMGN9t8KEEd4PN2/InCvieY0fViN2qp8gQfzHxw3aEH2d7Vq1N6caKjQAVf2YN2BEMTa0AbfA3hvFg9TuRRAAEKabEhVEhS4Md2ulRBJMmANxibK5WkaIBp0yHAdhoQ6mN9TSJLSTc3E42oFKYK01VATJCjc8p/VpxlhhyqduXBWWXG40ojWioxHmMydgcBHP2j9HEJzvT441cmcaLVtEyceVM5aIgDCj64catVPP9df1yxwwZVE4EqZROdziI1sRtmPPAoBG9IXvjTvFHP54irVb74DrE8sBhDK3EFtzjAT5pdwt+s3/LAjlhy/XwxFqadsKEnrVS3I/EYHagx3OMl/w/PHveN+HCsJoMmY6YynliJkA4lDt0ON0fACWftrkc5m6ApZamdWomp4wvh0sNOrzLQYiQbyJGKrxnhlHJUstRp1VNWktWpXZTPeSTrAEzIMKF5gzaMWbiHbINR7lir1a9Ct3uhvDQNTL1SlMRN5AUgmZM3xxl8qVUMImOQ/L9bWtiGVqfDNWNOPRaE7RV1VHSKRcamH2gNVZ1KssukbWI3neDGBMxx/M96Gp1CE0KQrMSrqpkaucydNriRB3OF1Xi+YzFVWqOH0hVLG0LHONgBaRG2LHxDKpn75ZVo5mmoByrH2wqgA5d4h7ADQ0G33ucdFFqkhpzk0dJ4Zx/vqNOrSpr3bKNK6j4YsUmLFWBX3Tzxz76QO2BbMvRKrppJp/F4201JM2sVURHXrirdnu0tbK1CEquskRTMGkZ31K0ibLFrzv1M7L5Gnmnr1K41HQVuST3j6pqkSNRXfxHcz5YvklUXt0RxpuXHZ0f6M9aZZHqhZqkAFUpJpUMQNWlQXOqeZNusyw492mysvl6wPerBqaadJQSwDSCVJbSNzveQDjOy9emtAU1DeCFAMFhaxJ2JZyzQbCVm2KVmqSvXJDe2S5h5JkS8qQpmSRMGDqEkjEXnainHorHEnJ7+A3imVqLqSmXqLMvSLataxI7skkhocHTJnwgbXp9PN0xWeDKLSXRyJUCAY6+KcWPgueY1u4MylNxSM8qZFSlPnoeqs9Cv4cCVezuvOV2qRTI7slaJIDd4uuoGnYlTDBYEsYxtb2jZn8gHFK7Gpl6WXeWMghTvsZ8gfyHli6ZfLd2InU7nVUbkSFAMeQ0gee+EnC+CUqVV6y0+7UALSkyxknWwBuARAUk8idmw+y7kjU9rWH4V5T5kmScFcAZH3wHeMTAC1idtlX4csVxqjOq1mBCIZpKecGZ/icAegw14dnNVI1NDPqp1H0KJZw9QwoF5JFowFw3iBz2YSU0UaUO+zeS3iCSAY+PLDKSiuRWi30CVVEam5KKoJkAEgAEj3jBiNTMAhgOZJIAA6naeXvwT/iVK5BBNyQBf542TMU2NhyF467Cep6eWAs0WdogBq9EQLAllA1NFism+3Xmbr54kStTmJAWW1NvphQQSBcavODb9rB40CT4Bp3mPDab3sY9PnjSVI8JDfxATe5E3+G2C5h1BRWViVCQdCE6dMA6BrgsNLQ8XtOq1hgRuMoIDUyPFsQNnVj6blQQW2Ck7YPFcQYVhNwIYKfODAmY8MTe454gXi9IwORuLAyCCbROqRFxvqGFc0GgN+IJJlbCwA0nn4WDBrzMR+zPPGrZqlMEEb3kfl64Y1M5SDAN7R5MoBsofnYeE4xc5TtqTSTMBgAYFyQN7Tf1x3upA1FFXN0eQc25Drf33ty+GA3z63ijUM/u29JM/mcWGpn6QFgDBAsPj6xtiGrnKIiYAP3okDoDFx7hge8g6or/ANZX/lP+f88eDML+Bvh/TbFgarQki1vK202tjyrQpgSY+VrEkHpsfhgf6hM7QQiov4Dz6Y2H7o/PDM0qRm4sSDaYIMcvMfqcRPSp+W8WA35DCP1CDoAFB0E+VseBFnY+k/3w0XKjqB64wUvQfPB907Q5NwfN93Yi6VQzemtQwjlYMPfghF8MdBH8v5YX0Kb16hWmrO9awVQSWefFAHmCfQ46Zwz6KKzKGr1lpGBKKveMLbEyqg+mrGeWKUvqalljFclAy1IJUD61H3aisYlTaR1I3wRmKMixIqJZSJBI2ieoEke8cxFw4p9H9JBatULD/mJTIt00qCvxPphLxjgy0yrU3YqV1sHKalGtUuVjUSSDZBvIkCcDJCeOmzoThPiIjz2TpM4XTLUtK32e0kHnuOv3sO6nF1+ra6aBNLhXRFAOptKj1vAueQws+pqS5TdzY9OkD1jbCbK1HNV6brd2EqObKZt1P52wiisip9CNuErR2TsXw5jlhUqakeoWOkiwUNCEWB8Q8Unyi26PjNEDPZpo2ZVHK3dUyfIknnvvOLclR0QJPsqqjy0DTE/D4Yq/HKcZqoYs603B5Hw6G/8AZCP4TgtR1pE9m5WxRRQivTqiAV1BuViCP5/M4sGcy472o4cTU7tiLkiKSAeWwHx6YrWeqnSqKCzu2lQoJY+SgXJ2264ZZdhXUKmao0zAFRUp1mqyLHvNbCDYiAQJxqx8RoR9hGpfac2m3VzewG5/QxFxyszKMtT/AM6tGuL90nMn0E25n0wY2TWkAaZ1VD4e8qkQn7qAWNvM+fURCik06Z1O16rnc/vHkOg8sUOGHBqC61RbKfCsRZKa2+QHxw7TgKLOm2pizQANTH2mJAuxPPCPgzn6woW8Uzy/Ed/7Ye/4k06QRM8xB8vS3XrjPlavkNGf4Es87cjfGHhLL/ltBtNzeNiRpM88ajUAWkybzyx7U4hUCkaHMjcKT5SCPO3vxFOIaJsxkKhCgCkQDJLK0zIMiDZiR8z1M4eGnWrkA820yktJIY3YtIMWIIjczGA6fGGCg1NaXKy/hmFUk32Edd7x0xpnu1GgSiFoQ1LbaAq+IsYFySvqvmMaFJUKyZuD1BrKuWEsUVyeYGk2ITvAdTd5EgnynGPwZlQBZ7wg6qmohgx2Ity6+ZnADdpKn31KA69Mr7WnROkRqF3HtRJx5T4xmg16DMxXVADeGQtiAZsxK25gg8pG1+DiYZbNq7R3ZEKJaCCV1eIeEeI+0ZG+CKeRcaRqgAKGSW3gByGF4N46cjiJO0ba6dIqnesUBA1AAuTpF5MxEg3EEQLT7W7RBSFmG06ittQgXkcjKsNrRgM42+qOHBNW456b26nc/wAjfEB4a0NJUyWNgQLkn+ce4Yir9pGZ4pqBvEgmd4abA7GB69MTf40libFjABPxJj18vXEJy8DIhq8JqXKkSbGTsIjl/OMbLkK2sMxU7TvBAO29t98Q5nj+i1j7IgKQYjxeRM3tyHx2rdo5YIqFzpGwYQYBM8oANzyGIOOPux1Jok/w2sWDA01tEieZkm95n5ADHtPgr6vEVI955zHmPLANPj9SpDaGRe6d2UgCNIdiRJJMimR6GRjP9pr+JVCtUCUyviLSrMBvvPdjl7Y2xWEIduxXJjr6nAhVX9e/EbUzzA+P9sIP9pXapoGxO63jfci33Ttyi+DjxGZjUZvz5eQNsVU4eBW2Nfo37LLlKPevBrVyb2sgPhVCAN41EjeByAw1zPaGKiqoHiZlQblgh0u56LIIH7pwJV4utPK5epcCmkkXBA7sgW3FrepGKPma9Q0DUqaqNLu6dNnMLWMVazVqdKmxBLuTTuYAE7zB9FTjCKM+rnIdcX4sKr1Dr00ac95UhmCdfZ+8eS2nqMU3iHFTWkkw+YejSy9M0gIy6uGDAkXlwoBU30mTfEXHM6zN9X7urSoWNDKiCzEiNTvupkAlWvPICYc5TgT0VFeqQ+dqCKKEQtPZZVF3I2UAC97BSRllJ5Hs+jXGKxrVdsqubzFM5mqrUUKq7KssyoijbSJkk3O/McsHcOoKMw2apj/KpFlDAMFcAJTYkSp3+9z64U9qkq0syajEfagMjqsKRpVDpBJgrGkyZ+OG/C+1VKlkhS1MGbUakR4ySbPIM2gzva0c5S62j5KR/EvBb+B9o61Yo9QLAEqqoSJg+KrWJOld5lpkAQIJNqz/AGdGbFMI2l1ko5E+EjxKwG4MLbkVHS/Nfo7Q5t3FXVpoBGQAEy2qFDFtSrABMBQTyiMdNrZ7uVLayCByN1HvvzjE21j5kc1t9SLg/YiklCq9VVq1T3iSfZRVkaUB/EZJbczyFsUbi9J0qslPvXFr1dUDyNRrtptedrRhhxLtZm5YUnqKgBZhYiDclpFvzvhJU7XGrTdakDRpLuojwagphdtY1AiIBjqcNj9QsnSFljceWzfJU6lZitMwq2q1rk+aUp5+eDQUnuqQhF9oiTrbzM+KNyesdMZVoimvdLVRaQkeCJNyPavq9QRtgWjm0Ckp7C2B5SbEDrAmcak1RMbdlqveZ2vFtKqB+vecXJqE7lj/ABY5x2A4gvfVajsAGLXJgbGPnGLwOOUySQ4YchI5TNv1zxmyy5CjfMcKnZ2G8evWfWMDjhdUGAw0wYmeh0nzvuOfXEFTtfTVo3WYnnfa3Pp7sO6FUVFBUkgxHvMbczhIuIaEWb4LUL6gi6VFgXtqgmWmfvE2i4VQcLM1wyuRWDA6HplAFqDvAfCVOgeEgNNiY94vY6FekaS1KmlNQMyYgiJF7zfbe+JmajpZg1KE9o2Om8S1jA88HdfYGvgqvaClUqqlRENHRr1KrKFpgqo0KAbyQNjtHSMD0tdJsuzPUilQc11LD7IFiV8iG1La94JGLhWy9FVYVBSAvq1QBv57HHlDK0YV0SkQLKywRcQfFedoueu15b3UwaNHPc9mv94aooqVIalUCwwmWQgmBZYU+KL22N8MuG61sVqCiO+K0h3ZTS9N1RQsA6l1ESSOm0YuNetTpqCzJTXYeyoEyYEbTB2HLEjUgR7RI36g/DA3b4RzjRSkFUd54a3jNGJJMhILgubkkzDbgfDDJVdv/wCcKeRUaY5gAQ3PmRiwLll3EH3DHpQH+36jAk3LtHUVWrwqsZ1U9QMm7Bt9wAVkTuTG5MDbA54dJMkXN15tAgSNJkiBaIN9sWqrEbfIjEXdrvA+F8ZXj5GK2uVK8hJGllKzYKVXSF2SGaVmWLPJFsD5bg4XTpVlfxL3hC6hI5CSF3IsNtugs9SkDcW6/rrghaaqupoiQLnckhR5C7b4b5PgFIq2W7NkD29ySeZ8z0JnBS8LCgn8tx8f1fGcY7Umn4Vp01lFdW9qQ0wYNhZT1P5Yro7eZnVEownZkEH4Qfhho432Fot+eNb7ZkR/smp661M5VLrLMy5ioocGQC2oEBbGZvXchwd89WqlHXvAVJzDF3zF4ICPKKAqlfEqCzCJ3L3iqrma3dnxZPJKC6/dzGZf2Ff8QABqEbXj72Pfow4fCZmsxJ7yppBN506ize9qh/8AHyx6scEdq8Gd5pVwZwzsvQyrPUJLaQS9Wp4mMXJmLDyHSMDcI7Xo7PWIBUsH5Eoig6B5HSTfqW6nEP0w8c7rLLQQ+KsZeN9I3n1sMcmocRZVKz4WjUOomTifqo7LSHBX0sqe0uR12n7S/WKa0xTVYcuH8epvDpkaiQobmFgTTXoMVqtvsRbDfjYp1FFRWOtSqMPukFSVan+EDSVI5eCJkw17H8DpVkermQzU1OgeIooJAkl7CZKgCYEgkQQROCUYobI+XZeOCZzu6fcqAmo0jUOzNUq1FptPQhVI9R6YV8X4+9QsARL5ioiT91UABJ9Ln4YSJxajMHMgLBtJLC4ZNVQU9OoNclUt53iPiHF6ZJZHoHxVGLd3WqENUMuYdFQT0i3LGP2pSfzLvLFfVBFbidR0ZKMrSFmqGwY7k1HNhJ+4DNtsV3NZtdGhTKSCx51mGyjmFEn0knc2kzq1qsFyzDZS8BROwSmthJ2AGGlDs+1E93GvNuCpHLLqRBB3h9Nj+AGPaPhvBQgiT3kEdk80WplaqqyqSRKiZaWYAkem/liLtDxssulPCo2/r8/dhhk6DU6Kq+kqFJQhSupSWJJk+OTIn9kYQV6YeptA3j1xXYWSofdiM6lBRUqBiiqdQQnUZsIhlkX2mMO+K9s6RCLTyxRYhu/BgqQxTT3dWWIKtvPKIgYQdm+70v3090FPeaZJiRsAJN8TZvNZGmlX6u9bvHWFZkc6mkEg6gQAQIkXGrpbE5I5B2Q47SSq9QrTR3RyAqMUJZNS6aZBUCdOoMYlrAXxsnaer3L1atVRTbXTalToKNbGm4XxIBEGDN7A+WKZX4mYuzSUAG0R5XETttbri2dmuCCpKZtlVEppUCd+m7MkGqgYEaqb6ReY5E4nq1yMpp8AXZbNVGZ0ogrNIyNfdEAVULFHiz6QFDGAJPOxttbg6xUoUMxVQuy1W1MxNTWp0guX1MCtLYmBvBxA9PKZOWWqaVSoGVG7nvBB0EkAKNawwAJIuD0x43aWhrd6bsX7sal0MofRJsWJuSwAB5ncWGBJuviOkr5Nc32fr0qbk10qFhB7+q6TcGxNUqTA5nmeoww4dWNdqiir9XoyFVEOhqRKq5h0I1AliBDQQxM2GKr2vrj6zIhppqNW+qXckjmQd8TcH7TinYJqdnDHUxtppovhgiZCbXJPulP1XYw07QcZY6qXfqO7YCSZ16QVZTJMMGuTa4vBwXwbtGtPKUzmKj6y1SCwdywDbg3JgEDceWKlmOC1zVqH6tW0tUqkTTYGGqOQTMEWONH4VmWqSyVWLHdpJN+snAb1dpglTVF04X2lFZ6iEhAsd2SzEvLMOdpsOm+J6HEnJhVZrm4ErYSbjeOcbXxWzRfLqTWRUBDBSxK6lUSwLLcKxKCenqJ37J0/rAevXbUWMAOdUKDKoTuwHIHoD0hJZtMe7EWNTlSLH/iIO9RB1gz8wYxiZkMYV1Y9Bv8ADfA2b4mibAR1N4wGuYo1SUZSD7iPgcY166Td68Gp+kVdjkPG6/1xX+3+SqVEomnLapQrvckmm17CYcE+Q64hr56rRbwMXRTdGuvQidwPQ4Jz2ebM5d6lONAjw/8AEplUIYEiJVlIYb7NcEaW3Y88ZRuJneFwlTFdfOjOU6gcKzFiagoD7dWKiatNT/n03KBmp2IIsbgin5/NhQIZWUooQofZICltanxK02vvvJjE1Sk60Q8HXVqKKA+8NJOpxzEsQBG8HkBiDN8dro5DOrkNJZkViTCAyxEkDSBBtE9bbIr8CM6Rxpvq2XXLqddTV4j/AMys8yfdB9FTlhhwPNrRppQRwdAhiOpMsfUsScLeG8BXP1XrvVqKlMsqlUGi/tuXbwyZAAAmAJ3wm7QcQyuRJSgald5hi4001MbMwgsR+EQReTj0FKufBhcb4A+2k5vPumqFpjTqIJ06QWJIF/P9Xpub4cabaW5ROkgiCJVlOzKReRhvw7jpVia9MVFdtXeCzqx5hh/8m2LB2T+jWrm3lqmnKJOmrYlwd0RTbfcmynrscbk93ZsSWioT5TscMzTU5WrdSq5hKpA7uSdNQEAArAPhgtO2qbX2n2FZ6H1dXqMkKpcqKdgdVixOlCwVtIprtdmN8Ns9x3IcNpinRRWK7DfxWuzG7Meu5EDbFO4n2y4jm5FGg+jlCkL/ACGM08rn9eikcdfYZ8Z4PkcuNeaqGuyABaYchAAICEiFC29lAJ6nFLzWZfiNdRTpgIgGmnTUKiqJgclVQJlj+ePF7PVqhNTO1O6pqbliJJ6Iu0+Z+eC89xMjLmnlKZSjaWIgvGzH8XM325AbYVNrzb/sOo2+Ee5/iyZS9NhUr8qg9ikb/wCQCJLX/wA1h+6B7WGHZCt3cVVM1G9o899vT/XHOKtQkyxJPng7JcUqCEDlQxCmOhOGyYG4pRYcWZKdtHR+1fHqNZGCVAWV2CqEYQslSJNiJQOCpHtta167w3JzLH9b4GoZUHSFnTAjUZIHmf6YbZcAELygz78OiMnbuiPhSD6vXn8DfKT/AC+WIBlFpvoq1r+1C021KoJ02JEE7gdCDbbDfstmWpNrX2laRvuD67ennti05vTmDqanSQsCWc06TVNhfxAGIFwTtzHOOXJGPxfk5X4EGRp5OVavVrd2VhXaYEiQBqpkRJ2GxncziLK1hlc1WrtV76nUp+CsQpBKwyB5EAkUwLjlhrxbJv3YSnmtEW1Ko9kQAAFfw7GRJ3O0Yr2W7D5xZK92VYb94kEH8SzO3XCRyprs52uSv5/tNWzFSahDxOkaUEAx+AKOQMxvOMyOcSojd6WVQNR0BWexWBBZZBLbyDawON83lGR2mhREwLBvCQCDpAaJMyTEyBEYa8B7I08zTZiwVwR9mpuVOzgGSASSJkid456G4PkVNoV0MxTet42rGmLSO7V4nzDrzPP3rh2tHIq1nrMOerRa8SYEfCbYtOR7IZVKfgpB2F370ln2v0A2kACN98F1OD0Xp933ehdWohFVdRvJkC5v/LbGbJO+FYyRXf8Aa9VohU1kgmzmSOhn1ncmLb48odrKhqeEQsAXg3tJ2tYbDz9ce5vgVNW0hHEgkDcwJmCBMDEdHhdObSOhi/8AfGSooNysG7RcYBemHBenSVlcaoLd7oLeK+nxBBPLfAPAeMd3UakVFNGYPTAYkKDEAFiSfZ58xhvluHoufRDFRKqsp1DcPTax/iXltyvtUu0TVMuFy8nukZqiH8RMgM1rlUhY5XIiSMaYKOWHtP8Agtbi90WCrVJytUEw1OrB9GMj3Xb4YX5TiRBp1N9Dim/KRYqfVkLD+Dzwv4rmatBjTqadT0qeuDqBDKr0z5MFYfPrgTh2ZlKwNvCjR5q4H5OcNH02sXY7y7Ncl24lmdOYZORn5WP5YV0+I9w9TTtpaR1EFo+IwtbjAeuzE8lQT+00sfhgOpnQ1W5gMwE9ATDX9PXEsXpnHh/gOTLa4LlxymlNtYF6aRSHJFgQR/XHOszSPhJ5kzi5VM6KtGxDaQKeoT4wg0I14IlRMEbk88V7iND7Mn8LL8wR+ePRjwzNJ2dd7UcWapWpcPyp7tdP2jL/AMNBaF6Mb+L373wVm8otCiKVFE7u4ZCAweN5Bs7EXvfFZ7OcYp0Er5+vdnchBIDNuFUTtYEk3gXg7YW5TtxUzdQ03opUFZlVaaAqyvMKVYHUDz1TIgmwxLNvnk3HhLgXHrjSvsPyfZTL5isxFP6ulODmGpsRTYH/AIQQyAzeUQBPQG0rXq51RRyo7jKpCh4tpFvB+K1hFhv0mtcVzZqVafDcu5ILAVahOpmJ9ty2kTCggEidKdTh32q7YJlVGWyogKNNraQLe6OZ3nzxBt6pSd/9l0knaX+CfMZLh3Dxq0CpVAvUqtqIPqbKSeSjCkccq51tPeGmn3fAXJ/7dEED+KoV9Dip5LLnNO1Sq+mnTGqpVf2KYvGkc2aCBsWPlJB+S+khKDKmXy6pQ2epDGqfMMSRNpjTy9+OUJS7/wAAc4rhf7jrjfYGhUWGqVnqkEhqjAlPRFAVZPKMUvhyPlKrZetZGmJ2BgkEExIYCJG+Oktmh3T1kIddBcEGQwF539/uwl7aZBa+UFdN0Aa25QxqHu39VHnho/JasXZweyF3C/oeOZpPWqO+XBg0VKBmIMEsykqVWLASDYkwI1VDjPYitlajDUjhYOoSN9rG+PoDgHGvrfDqdYmWKRU/fUlXPlLLqj9rHN+1Pid/M29Bt+WN0vjHggns+SqZJSqAEy0Xj1wXlnhgfX540KKol2VR1JH+vyxpleKUSNQWt3aae8qBAQupomNU+7qI54lHnkd8DLhNQJSd2EhSSRzYDUWA6SJGMyXbKicvVaopFSVCIGOlgSSfMQQJBPPnGLDm+w9OtRnLZhhScGGRg61PM8xe0DTF5AuMVPOfRdXSSlVGHoV69NX5Ylkjjl9zlfgl4b24pMSr5cAkeBgx8BG1mkNI9/mbjFwoV6ApByrANB1NCDe08p5SJE2ud+TV+FVaUq1FwVM6gCV33mIIMdce5ahUrh3apAprYsTYBlCqgvsX2AjfzxOXpoPmLr+52zXZ0fjPFaVRlp+APJXxEDQQJPjjna22KuEalUDK5EEjUJ0yRfb2gwsRzAwNTyGqhQZgo7ytXUdW+yyygjoFJa8j2ul8QZbL1KNRQynUtXQVJBBYJdYBuTIFsGOLXpiudnR8rxim3jpIUYDxKrKwE22IuPOJO+CFzqtJVgr78gCfTniojOZh+6qUsrYIA7gH7RgfHyg+nrhmM1P7J3g2PXy/QxjyZHEouQ2vn6mrxQYv+oxDWzrObke4DrywLmc/MA3+P54hGYHvxmc7Cw54WpTqxJpzHwMH4nAvEcqlYEOAVPXkevlGJlqhka9gCf8AX34WV+J6bGwP9eeJrZyuPg24mnGmU/tJwt6FQgsWBAAJ3gCBPuG+IOIZymxVqSd2GRBUQTp1rAYibgMQGjkWIxdOL5dcxQBtqHh+UjFWyHBdVKsSL03pr5jUHM+ngx7Xp/Ub4/n2uzNlxVL49MCYURUAFR2pmCWCL3gkeLwa4JBkRqv5ctkzapK0g2uYSqGIJBBUwkW1A+REkXk40rZOAVPtruDzHP16zzBwYOErUpNVok6qd6tM+0q/jRvvKOYNwL9Y2WjPX5CuBaRNCq7UHPsl0mnJuNYsyfvDVyscH1OGslU0ay6S62vKtPsMjbMsjceYMGQDuFovEsoaTx9ZoA9y/NhvoPVTe3U8uZHBWFVBk8193xZeps1M29k+7Y77HYEQ9xJ8jOP4KXn+JNVpKNlSyry6k+pP5KOWLT2Fyoy+XrZ97aQ1Gh+8Vmq4/dUhR51G5gYqFDLsyBVUlmaFA3YmAoHqxAxePpFAyuVy+RQ2oqA8bM3tVD/5k+6MPN0lGPl/+iQWzb/BH2Jzndpmc63t3pobHxOJaPMLpH8Y88LeG0KudzQoIJZnAJPMxN+iKoLHrHxY8Uyn1bK5bLGzKneVfKo/jafNQyKemmMZksz9R4XUzYtXzrVKdDqlIk94/qYieUDaTiEUpSbX7IpOTUUgDtxxhWcZHJyaFJ4tc5msYVnb8RJ8I5ARFsD9oKgULlabArllKSps9cwa7z97xDuwb+FFvfAPZnJMRXzEWy1Iup/6jnu6MftaiXH/AG55YXDwxyt8LzjTVcEC1diu2AyzhKniyzkiop+4Gs7L+yQbjpcXx0bhvDgtKpQJ1ohKBt9dNllWna6kX5mccRrN99dj7Q6Hr6XN/M9cdV+izP8Ae0Xpk+wBp8lvp+Gph6YjkjymiqfDQH2D7X08lQzNHMOVFKtEAay2oFGCjqGpMZt7WEvHfrlSo+kHTJMIksFJgNa5535nzOGXDuH0l49Uo16aVKdYVRDqCCWUVVIva/MEHF3fhD5JC2Q1QSpeizFtSgEHuma6tBsCStp8iZOmnf8AB0WqON9pOJVndTVWmywe6amiopW1gFsYnzNx1GF1HiTKZ0W6Xjn8/PHR+OZjJsjLWBUuKjsj0zRqU6hhiVDR3knVpvcs10BvzLMoKdR1BDhWIDEESBsYIBEi9wMVi74OZZeEdtO4g0Xq0TILgENSqG2otTIgeGwgE2F8TN9Imd1krWVhtJpIA3nEeXrfnisJnBzmfS39sZ315gEddvkcdQpdaXbBnioxbL1QIDoZQgkSKlMzKmOrC2w5W2hkcrn8uKncoHIiqqQIcWYj9n7yk7ggbzjjtTPT939efLljMpn3pklHZCRHgJUnyJB28r4n7K8DKT8lz7bcEqURTZbU6cBVKlPwiR52AaTyXffCjgvCq9ZSaYstUQ8gBX8JJLTIgEbCRqnCtO0FZUZFc6HBVgQDIIg7i1sN+zfbGsvdUDWWjTBILhF2b8Zi9xGo7DcwBCPHOMOOzpU+UMe0+WzdJh3av9WpgU6bJzhYdioJYFmLEnaxiwwVkuMI2VU1EZ3NQUg0MdZ0AyG1AArqUc7R1GFQzlbP51AtQxKhWOsIgVR4zzG2q9788b8W4tSBRMszP4ZaswZTUqMQzFVNlWw95a5ABEZY9opSXP6CXQzzfFqVBu6rKe9WzBWViNgQ5uNQNiAbHeMNMpk6dRA6MG6g7r6jHOOJ12eoHgs1Qkm0ljJ1RHMlp9T54a8C4/VylVtdCo2sQylWU6fKRcgxuOXLfCZfSLX49jqTLrmcpooVWFiKbkeoU/lihcKz3epoJ8SRE812HwFsdGy2cFVCdBUOCGVxpYAyCDP8pxW8j9H6JX1jMEpJIVVGqOhJMH4csZ8GSEYyjPhlvq7QspZwqkc5/L/XEvBoZswkRrpq3vRgP/l2xpxnhz03YWO3v6Eev8jgbgNeM1T1W1FqZ/jUgfOMXjFODa8lXLlHlfKd4A6j7ROX4hzBxJw6sKdanXpmNpHJgfaEeXv/ADxPmaZSrb9df5Yj4pldDBlMK5kR914m3kYNuoI53fHPZUCUafIdWyq5POU61G1KrMLyRpGpJ6XBHkR+HFh4tlBVTXTi/jQiB3VUfkjwUPQkHYDCbh1YZmgaLWdYIHmPZK9QRI9LcsQUeM1MtUAcaqTSDadrehI2PURgbOUue/8AkWqBPotywqZ+hrv3et1/eRSVn0N/cMNmyy5rjeXp1hqQ1ASOsB3g+RKgHytjMZjTk/qL+SEPoxf9IuYJrVGm5Dkn1dp/IYk+l+mKdfL5dLUqNFFpjoIF/U7k88e4zE/TfSP8nZv6hnHKIy3BsgtIR9aNSvWJ3Z1Kql/wqCYH98U07Ez+rYzGY0rtkkaUKx1xuNiOoOL39FJKZmsgJju6ov8As3GPcZjp9BXYR2jGnjeSYGCz5eSP2iKZ/wDUfPHT6+W0OgRnALMSCzNNp+8THujGYzGfJ0ikCWpSA2kbbEj8sVntN2Xy+cDGqn2gUkVVtUteCdmHkQfKMe4zAg+TmcN4jlhTrVKYkhHZQTEwDAmIxEzYzGY2iGjMeuNdRxmMwQHnvxui2x5jMAJ1DgtbRwXvUAVwtYAgD/8AQikkHckN8l6Y5tSrFSBymPnjzGYzYe5/uKNMlnXoMppMUIGoEEgzP9sXHgHaSvXpTUeYaPdY4zGYz+qS0sfH2MHc29BgrJ0gT+umPcZjyIfZGiXQDxxQyMCB4Njz9/XFOz6abixsZ5gi4+eMxmN3p+xl9RxxgzDc2Ck+rAE4gekGy7KdtLEeRA1Aj34zGYEfH7l59MS5fOMvdVQYeQJ6gm+L/mMglZDrHtBCY6kHbpEW9TjMZjTn8GY//9k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" name="Picture 40" descr="C:\Users\Public\Documents\21-288x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71486"/>
            <a:ext cx="1234449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0" name="Picture 10" descr="http://3.bp.blogspot.com/-KbI10y0hjDA/Tf4QhttgD5I/AAAAAAAAAM0/zq6Np9ChXTk/s1600/atos-dos-apostolos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357568"/>
            <a:ext cx="1857388" cy="1439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2844" y="71420"/>
            <a:ext cx="4214842" cy="502706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500" dirty="0" smtClean="0">
                <a:solidFill>
                  <a:schemeClr val="bg1"/>
                </a:solidFill>
                <a:latin typeface="Comic Sans MS" pitchFamily="66" charset="0"/>
              </a:rPr>
              <a:t>46 Depois chegaram a Jericó. E, ao sair ele de Jericó com seus discípulos e uma grande multidão, estava sentado junto do caminho um mendigo cego, </a:t>
            </a:r>
            <a:r>
              <a:rPr lang="pt-BR" sz="1500" dirty="0" err="1" smtClean="0">
                <a:solidFill>
                  <a:schemeClr val="bg1"/>
                </a:solidFill>
                <a:latin typeface="Comic Sans MS" pitchFamily="66" charset="0"/>
              </a:rPr>
              <a:t>Bartimeu</a:t>
            </a:r>
            <a:r>
              <a:rPr lang="pt-BR" sz="1500" dirty="0" smtClean="0">
                <a:solidFill>
                  <a:schemeClr val="bg1"/>
                </a:solidFill>
                <a:latin typeface="Comic Sans MS" pitchFamily="66" charset="0"/>
              </a:rPr>
              <a:t> filho de </a:t>
            </a:r>
            <a:r>
              <a:rPr lang="pt-BR" sz="1500" dirty="0" err="1" smtClean="0">
                <a:solidFill>
                  <a:schemeClr val="bg1"/>
                </a:solidFill>
                <a:latin typeface="Comic Sans MS" pitchFamily="66" charset="0"/>
              </a:rPr>
              <a:t>Timeu</a:t>
            </a:r>
            <a:r>
              <a:rPr lang="pt-BR" sz="15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br>
              <a:rPr lang="pt-BR" sz="15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sz="1500" dirty="0" smtClean="0">
                <a:solidFill>
                  <a:schemeClr val="bg1"/>
                </a:solidFill>
                <a:latin typeface="Comic Sans MS" pitchFamily="66" charset="0"/>
              </a:rPr>
              <a:t>47 Este, quando ouviu que era Jesus, o nazareno, começou a clamar, dizendo: Jesus, Filho de Davi, tem compaixão de mim!</a:t>
            </a:r>
            <a:br>
              <a:rPr lang="pt-BR" sz="15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sz="1500" dirty="0" smtClean="0">
                <a:solidFill>
                  <a:schemeClr val="bg1"/>
                </a:solidFill>
                <a:latin typeface="Comic Sans MS" pitchFamily="66" charset="0"/>
              </a:rPr>
              <a:t>48 E muitos o repreendiam, para que se calasse; mas ele clamava ainda mais: Filho de Davi, tem compaixão de mim.</a:t>
            </a:r>
            <a:br>
              <a:rPr lang="pt-BR" sz="15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sz="1500" dirty="0" smtClean="0">
                <a:solidFill>
                  <a:schemeClr val="bg1"/>
                </a:solidFill>
                <a:latin typeface="Comic Sans MS" pitchFamily="66" charset="0"/>
              </a:rPr>
              <a:t>49 Parou, pois, Jesus e disse: Chamai-o. E chamaram o cego, dizendo-lhe: Tem bom ânimo; levanta-te, ele te chama.</a:t>
            </a:r>
            <a:br>
              <a:rPr lang="pt-BR" sz="15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sz="1500" dirty="0" smtClean="0">
                <a:solidFill>
                  <a:schemeClr val="bg1"/>
                </a:solidFill>
                <a:latin typeface="Comic Sans MS" pitchFamily="66" charset="0"/>
              </a:rPr>
              <a:t>50 Nisto, lançando de si a sua capa, de um salto se levantou e foi ter com Jesus.</a:t>
            </a:r>
            <a:br>
              <a:rPr lang="pt-BR" sz="15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sz="1500" dirty="0" smtClean="0">
                <a:solidFill>
                  <a:schemeClr val="bg1"/>
                </a:solidFill>
                <a:latin typeface="Comic Sans MS" pitchFamily="66" charset="0"/>
              </a:rPr>
              <a:t>51 Perguntou-lhe Jesus: Que queres que te faça? Respondeu-lhe o cego: Mestre, que eu veja.</a:t>
            </a:r>
            <a:br>
              <a:rPr lang="pt-BR" sz="15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sz="1500" dirty="0" smtClean="0">
                <a:solidFill>
                  <a:schemeClr val="bg1"/>
                </a:solidFill>
                <a:latin typeface="Comic Sans MS" pitchFamily="66" charset="0"/>
              </a:rPr>
              <a:t>52 Disse-lhe Jesus: Vai, a tua fé te salvou. E imediatamente recuperou a vista, e foi seguindo pelo caminho.</a:t>
            </a:r>
            <a:endParaRPr lang="pt-BR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57686" y="71420"/>
            <a:ext cx="47863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FFFF00"/>
                </a:solidFill>
                <a:latin typeface="Comic Sans MS" pitchFamily="66" charset="0"/>
              </a:rPr>
              <a:t>Marcos 10.46-52</a:t>
            </a:r>
          </a:p>
          <a:p>
            <a:pPr algn="r"/>
            <a:endParaRPr lang="pt-BR" sz="22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O exemplo de </a:t>
            </a:r>
          </a:p>
          <a:p>
            <a:pPr algn="r"/>
            <a:r>
              <a:rPr lang="pt-BR" sz="2000" b="1" dirty="0" err="1" smtClean="0">
                <a:solidFill>
                  <a:srgbClr val="FFFF00"/>
                </a:solidFill>
                <a:latin typeface="Comic Sans MS" pitchFamily="66" charset="0"/>
              </a:rPr>
              <a:t>Bartimeu</a:t>
            </a:r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, o cego de</a:t>
            </a: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Jericó deve servir de</a:t>
            </a: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lição para todos nós.</a:t>
            </a: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Ele não perdeu a sua</a:t>
            </a:r>
          </a:p>
          <a:p>
            <a:pPr algn="ct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oportunidade de encontrar-se com o Mestre e obter a sua cura. </a:t>
            </a:r>
          </a:p>
          <a:p>
            <a:pPr algn="ct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Era a última vez que Cristo passava por ali. A cruz o esperava em</a:t>
            </a:r>
          </a:p>
          <a:p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  Jerusalém. Será</a:t>
            </a:r>
          </a:p>
          <a:p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  que nós estamos</a:t>
            </a:r>
          </a:p>
          <a:p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   aproveitando as </a:t>
            </a:r>
          </a:p>
          <a:p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  oportunidades de</a:t>
            </a:r>
          </a:p>
          <a:p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nos achegarmos a ele?</a:t>
            </a:r>
          </a:p>
        </p:txBody>
      </p:sp>
      <p:sp>
        <p:nvSpPr>
          <p:cNvPr id="37890" name="AutoShape 2" descr="data:image/jpeg;base64,/9j/4AAQSkZJRgABAQAAAQABAAD/2wCEAAkGBxQTEhUUExQVFhUXGR0bGRgYGBwgHBgfHRgXGRocHCAaHighHRwlHxgcITEhJSkrLi4uHR8zODMsNygtLiwBCgoKDg0OGxAQGywkHyQsLCwsLCwsLCwsLCwsLCwsLCwsLCwsLCwsLCwsLCwsLCwsLCwsLCwsLCwsLCwsNywsLP/AABEIALcBEwMBIgACEQEDEQH/xAAbAAACAgMBAAAAAAAAAAAAAAAEBQMGAAIHAf/EAEYQAAIBAgQCCAQDBgQFAwQDAAECEQADBBIhMQVBBhMiUWFxgZEyobHBQlLRFCNicuHwBxWCkiQzosLxQ7LSFnPT4jRTY//EABkBAAMBAQEAAAAAAAAAAAAAAAECAwAEBf/EACcRAAICAgICAgMAAgMAAAAAAAABAhEDEiExE0EEIjJRYRQjQoGR/9oADAMBAAIRAxEAPwDmgjw9JqZbjxAJiohcHIT5UTbwV25yyr40GxUv0Qx5f38q2Uk6WwWPOB96Pt8NtIO2xc/L2GtGftGURbC/6NY840pb/Q+v7ALXCHbW42Ud3P8ASiFs2besZj3mocRddtj+o9RP0rRST8W/iR9yv0rU32bZLoJu4tjsIHy9xUY7ywPnIB+5+VapbjWCPEQfbLUjXQNwDPOCD6nSaakuhXJsKsnvHzMey61jsJjKPIFftHzoUMDMKPRgPmf/AJV6twDcH6j5ZvrWo1jGxxFVEFW81mPUbfI1lq+rfCy+UAfNYn/bSm7eHgfMHT2oY4hZnUHvVhPsda2qNsPrlxfxAjxgR8wp+tDXGgzmnzB+UiBS7/MHOmhHeVAP1qFnnuB74oVRuxjiL8iS6nzzf0FBnFHz8zp9q8w+AuXD2EdvGDHudKZWeAtPbZV8F1P6T6mtukMotio3mPP0FeW7LMdASfKrRhuF2wQApZjsDqT5AQPrVl4P0XuXs2q2wrZSCO0DAOw0GhpPJbpDOCStlDtcDuH4yF8DqfYfej8LwxF0S2bhG5ImPQf1rqeD6HYdNXDXT/EYHsPvT2xh1QZUVUHcoAHyp1jk+2SeSK6OJC9OiiY5Dw8JqHE4gxE5fb2IMA+hrteL4Vauf8y1bfxZQT8xVfxHCcPaW4Wd7ShzoplTMHVGDKd9wOdZwjDtgWRs5Hek7kem3s8g+9QqCOWnhIH3Wuo3+jFhjKsgMbMmvL8jDvH4eYpZxHoNKzbgNygmPXOc/sKynB9MZpp8o5+scpXyH/4z9RXlxTpqG/2n9DVyvcDuC1F7KvLMU9JzXFzAeRA5yKr/ABrgRtANBZTs8Aj3RnEHzFMpIAse4PLzMj2bX2qO4SeY+f0aa2Vo0kyeWhn0Mmpk4XebUJl8fhB9J+1ZtLs1NgbEgQR7Ex9xWguwNP7/AL8qbjg6pBuXYPMLp/ftW63bSfBbk/mP9aV5V6HWN+xTZw919VQxyJ29KLHCedxx5f1P6VPcxrncx5f3NDh5obSfQdYrsLtPatjsKCe+P1rLuNc7GP78aFF4AjsjQazz+lQ3VLbnTuG3tEUFjb7Nul0EF+9tf5v1rKXxHP8A6RWU2iB5GO1e2mlsKT4QT8qgPEddfY/p+taWsPB1OvmI9ZFTm0sbdo/iBbX0aRWpA2ZC9rMJEfUfr7V7aSTqZIGzAN7TqPnRVm1sSCSOcg/dW9q8DgGJLD8sfZsp+tGwUSPaOUaZmPKYI8MtwQfSvGsmPha23ipAPqsqa0LQNBCn017tQuvlPnWjYzLpM/wkSB3doQfnQMSFyPynxgf9oB9Kk60HSQPCMp/6tflQd7iDcjGnPU6/bwM0C7zvJn0Hyo0YNxF9RzM+Pan3AFCXcQTsPUjL8hUmE4fcf4Vgewppa4CBrcb20+Zpdkg6tiNmJ3J9P661PheHO57KHzIj5mna4jDWjCgE7bT6yftVg4J1dwsbjZUWJgiNc0TElR2TuKnPLqrHUEVex0e1l3jyp3gOBgR1dhnPflLfaBV/4XgcMIYW1YcmDZ/kT4U043jhh8O1xUZzHYRASSdhpyjfXuoY5RyewTbh0jmMOzMnNDlYSDB00hfOPekXG715LvVKfiClYEE5v0Mj0qDB8Qa1czqWb84b4vPTSeetW7EW1xi2LlojrbTDLOgdM0sG7iupjz76eS8M7fKGT8keOzfoHwoLnvyXZYBblm1kA8wJAnvmnfRjjWe5dTrOrLXJUsgIuHbeZ5abb86X8cxC4XAWbOF1W8SgfctOpYBeZ1gDvpfwXo5iMqhVCCZzMwDeOgBOn9mkw6NvJN0vQMt0opHTBinXR0J8UEg/cHz96hv8aVBLgqddCVnSO4xzHvQt3GAhUN4B7YGeNyY3g8tDVbbH4e32SouuJIaCzEbcpMwus66VHJ8qTdY//TY8EauY4bi165DWlLId/wAMb7EnXbakuMt3Xe5muZEEzn7erHOIWdwIAPhWmP4vebtIoCLEgtzIJ5rMQQeRpVjeIAwWuFZQmUPOIy6dxP8AcVCpy/JllqukNsNjMPZHWdab5G91j2VJIB78hgjQ0q4l0jNwHIxMkaREALroT56gkGlV3G2QIW21xipBZpn4pGrSdAKExnEXuObhKqTv4e+nOqRwxvlGcmO8Lxe6wEwi9YdCZCkLObtba90HXQ15aNln7TG89zMMzd8HYjbWqw7g7kud4orBY4LkgKAryfD4e/yqrxSf8Qm0UEXcQkZbdlEjnQV7EOFOZyR/D+orbidgrddZ5n6+4oBrQBOonx/pJqsMKSFeQ1uYnly7xr/fvWBCdvpr7V6mHLGFDMeW8fOj8PwS4dWhP77hVPrES5MUlI3B9Qf/ABWM4HcKcXMNhk+Ny57h/wDrWox6L/yrA8zH9a3k/SN4/wBi6xhrjfChjxED3NGJwlt7jqo8P1NaX+IXTvcVfBY+p396Be4GMnO58dq33Zqihj1WGGmefGf0rKVdb4KPT9RWUdJG2X6GicRXmG9v0NSrjrZ/F7g0pQHvrf8AmKjzraA2HSPab8Sk1vdwtphBj3pAzDkAfKa1LjuNL42HZDocGt8p9xWt3g+nZceRH6UrwzMWhTl8iftRf7TdRgC+h5mOXnQ+ydWFNV0E2eEj8Wo7lIH1owWxbHYsMx8Sv6ml68TbnkPt9qJt8T/gP+lv6Ur2GTRBi+J4j/8ArKjwUmlz4jNq8k/xan56/OrBZ4mn4usX0B+hpxw7FYdx2mQ/zo4+oig8mq6F1v2UbTx8j+hmmWEusMNfMnRrUGSCNX235E7VeV4VgbmyWT/LAPyio36LWCWtKHRXXMQrHdW03n81S/yovhpjeFooWE4m6Gcxn8wOVv8AdEn1qz4Ppde6vW4SVmM6jXyKwanboFa/DeuD+YKfsPrQl3/D+5PZuqR5EfSs8uCXZlDIiVulGGuaXrOo2ZZkeWzR5mswGJstiE/ZndSWA7ROvlm1B9TQ3/0dcB1BfycfeKKscOe38NkhgQVIEwQZB7IM7Ci5wqosMVK7aHnFMVaVnayDIJGUTlBnUrOgVgZkUB/mNx0Yu/VhQMpB7UnYT+gFLeOYm5bIAV9UtloBierUEZjt/wCKr9x3Osj3kjz/APNJDE2h5SSLLcx1oBg7PdJIMzAnQueQ12kTzoK9xnL8AS0JYwBJGYRAmNhptzNV+6HjUn0gVCtyNdvMD7VdYCbyL0htdxhfdmYb76Hy2FT4l/8Ah7RVYhrg11/KdvWl1q27/CjN5Kf7+dMk4bcOGykBCLsgsRoCg7pj4TR1hE20mKixO8/38q1C842/vnTVOFov/Muye5f11NbZrC/DbzfzH7Gm3j6QNZexYlqeUzyE/bWibXB7jfhyeLGI8tZoj/NG2UAD+EAfM0Pduu2+vmSR+nyrbTfSBrH2xrxKxbzg3HMsARlk5tBJ0BO81Bdu21+G1P8AOdu7TlWuMvh8PagwyEo0d0lgdPOkl+2wMgyD3EzSxi2uWFtL0OMVxpiIQqgA1Crqf1pVevM25Lebf2BW64d2gKlw6flP1MD50Tb4LdaJyr5n/wCNNUF2C5MXNI8PT7ivV3kkx3/3rTNsDaT/AJl/zCx/U1F+0YVdkLnvIn6/pRU16QGn7AWAc6anwBJ+lb2OC3GOoIHft/X5UYeNtslsKKFxOOundwvrRub6QKiEjgP8Q+f6ivaS3Lxn/mT617Wqf7NcR0/R+/yKkeDEf9tQHgV8ahAfJl/WrmBArxTPhW2YaRSX4bfG9pvkfoTWn7PcP4H/ANpq9ok1MtuREbbVvIbU55w4doeR/v50RxExkI8ftQ3Dz2h5VaeEW9/Iae9Jf2NXBULnire1Q5gNpHrFdEbBo3xIp81H6UNc4JZP/pj0kfSqboXVlI61tId/c/eibF+6D8Y8iAatZ6P2SQcpHqfvWHh6qIUFfLLPnqDWtPoyVCmy90j4Z9x9ZFMrGZbbsSqtmWDngAEMTJ9BUN3gxbe7cHnt8oqP/Jz+zOgbU3EJMHktzuO9TlBMfdo8fpIbf/rsf5WLD61vZ6YuNQ7eq/0qLhXQtrysTeXQGIEgEcm7MzGoC1Dd6E4lBmItlTqIJzEd+UgAeMkfMUrhhumbbJ2ObXTTvZD5gijbXSxTrFs+Tx9qpi8KjU2r+X8zqVX0IBmpVe0uyKPHLJ92oP4uN+grLL2XPF8WBCwgIZQfi05gjQRuDSvEXxvkPpH3AqMcIxF+1h3tWWbRlJKwAMxKmWgQQx2osdCbwHbvKjkAhRPsYjXyBpPHGHboZSvpCt76HdD6r+leJatTIIU+Bg01s9GLuQk4u2Cu4ZTGvINEn2omx/h9euA3L92zbQAdps3h+FgpHrFV0fdieSKYrNokaXG/3VNawQ6q4CxkuhmZ5OO6pm6DkKSLlplE9tTcUROmpUAmOQJplwro2tu2C9wvbdgrEZlA10Kk6tGoO36I8bfI3liVj/J3cgKXYnYDWfIAVHiOA30+IEfzW4/Suj4nE2bK9VhLcTu8tmbwmcx94oAY9rOt1zJ0SyhGY+LEfCPUnxrohhnXZzy+RFvhHO34bcnZT4Sf0r21g/zlx4Kq/Ut9q6Va6SXLjQuHJHPKJ9zm09a9x/DlvDM2Gaz/ABlrYHqMwmjLHNezRzRZQrDWsjLkuMFh+1sfw6RpzFQjiyKYt2lU95GX+tWu/wBEMQNbapcUgyQcp2MaEwfekz9Hb+cG5ay5iAJgxz5bVDWn9i+6fRFZd7mWCwJOsLpEEwDGraT5GlHErNwGHNwzy57ayBVkwTtmyqYFu2ST3wNPMlm38TQtxmMA7zJ9qSEvsUnH6lWt8Luv8KAeLGPpNGW+BXOdxV8l/wDFPhIrVpPOujZnPqhS3A1EZndvYfaiLXC7S/gB/m1+tFuukzUdx9R3UNmxqSPAiD8K+wrKiY1lambZFlGg1514lRK2apkpLGoJtWhFJLnSF1ZlCpCsQDryJH2p7aU7/Kq3h8Jbu3mzjRrjZQBu0tlXWNCRzIHiKaHPZpcFd4cmo8p+tWsHqVts4J6wEiI0iB3+IpB0etZnUdwY/T9a6FxngiXVtgq/7tSMyFoQEKM5A1f4fhGu/jSbXkSB1GyujjFvnmH+k/at141b5T/tP6VsnRe015ra3rpQFZuhlKrKmFIjUk7GYHPlKzE8FFu4ED3GA/EYi52suZNB2fOdZ3Gps4LsRTvofYS+riV1FTomuseFLuCqFDAbTp7Uyz1FqmWRr+zn0rw8NzyvXLhyWRlZ1kGA8iJEgg9/dUuH4natMDfIykGMwkZo0kc9J+VecN41muPcZz2icsEKQNBADchHzqU5SXQzSZsbN3CLat9dadLzRbuKrdptYECTJ75imo6NYlznfE2kuAkwMzZdANyQOQ00rZECrnulW6thdtwQ2uXI4EaAsHaB404w+JS/2kIZO5F1nnI3B89qVSbW1E264EK4S6zENiM7CQUTKpJ/mzsMnfEnyNSXcGigMEtlplrrIoVD/AIljPMyaY38ZmZkK2sq6NmAJ21Cj7k6HkaR3+Dvcuy95upXXJGsH8IaYjvMelXx/Jxx4kSlgyS5QzwN9WJuG4epTdjq1w7wJ5bTECkXFeIG9cKwerDfCNWua/D5d80RxjH/AA27KjUwoUEgCRroJ0+ZqTheBu627TWbf5mSTc9V76fEvLLyS69Gyf6Y6R7fYYLLW1D3XS2R8MjRPBFGpbx9qgbjASGyO35TdBLHxCDRfr3mmOE4WFORR293ZiGfXmdcq/PyoNrq9oq5QAgdabJJYd4d21HpFdLlFPk5VFvoAv8AFb/x3FXOfhF3UIPBF0nxmpBxK9dtlH7QALFguXloO4DumtsVdRXK2SoCgdZfuwSzEBsqg8gCCdeccjSfj2PV0CddaeJORREnST+7aZjMJ9OdRy58f4rstjwzu/Q4tYC5bOZ1OmyAEk+ZAgToN6X3OHObk3btpC24bNm98sexpbhuMW7QAu3r90qICDMFUd0EgH1n0rc9M4nqMMTPiAfUICfnSv5M3+MRv8Ze2Pgy2gO1duKupW3bKIPN3gRO8a0txvFHe4HuPbzBgUtq2YDXQACdeRJpRf49jLsg2wqkQRG8jvYmlP7DcWP3eu4JYH6z9K0cmT/lQ3hgi18V4hduuLOW7cjtXCsZS5OxJIBCADwknuqbiHHzaGS5lVjzUpO2ubJm5eVVbiOOxrJFy52O9Rt4TAgelLDhBlDQxJ5+NaWDyO2GOXxqizYa4gGcAsYKwDowP/ilWO4cbpEkoANhOvqaacIX90mnI8tfiPrRGIAiRUowUWWc3KIut2gBlnbTxr1YHKalgczWz0zlQiQOVn9KCxNo0wNQXxpRizNAObwrKmNZT2JRY1s5alsJJFZacEwamsEZo2/s1NjomFqKq+ExcXJggG4weIJyl3zRHgas+KxVtR23VfMgVSMOLmrAN8TEdmd2JEaRTRXAZk3Q9P8AiFH8LH/qWunY5LjH904Q5ZJL5cw07Om3fn3HLeucf4eoGxZDH/0X95FWDp9iGVLKZmVW+Jh4GNxtp965pxvJSGX4i/hNwNfuyCbOpeypnNqVAEfHJb4fxz4wZOOEC6gX4AnZQ72RmIyGdQdNj8O2ooK5eSxetvh3JeGLEZm2GrTcHaBnuqFlu3M903AGIzMCCWbbnETrEchpy061L6kFDWVDLhiShb+I+wFNmsKySvvVasLdKW7cshdiSdiRIAA8yRtTdcO1goOsdrbyDnBGVpGUDMxOuvy76lL8qLp8E1vAo8dYgaO+gsdwO2xEEpGxG418/TammOFy1Ye71dwAKSCykbAnnt60h4Hw837XXXHvi40lerA7IERJPMztpWbSVs130YvR25bcPbuZspBytPajWDGh9aPxJtXFZggtFmgdWSu2ktrG/KOVbcNu4rEllTLa6tijswOrDQhQsk6jUyAJ50FizdUg3AphgzMugYBtTB1B7JnTkatjkrpnPlg3ygC1jBYZtMURJiBCt4wUIE71KOlVzbIWHLRgR59k+9OsPxZri5rVosOeWTH+0ECl1jG3nl2FgJ+XrP3kTEgbGTt31KeODdyLwlJLhgSdIXBb9wrk/ia0zZe4LIkR9ZNWTo5xv9otrbvyt1D2WYFc4/hY6hh56xSm2ty413IwVbZiCgbMYUkGWBHxe01Al8smYgDUAjOkg92/y38KaDjDonOLn2W/pLxu1h8O9m1ma6+hyAkiQQSx7/PWueftF65pF9oA0ytoOVObODa4rMrKioYYuQsNvl1BkwQfXepuAOS1xSQSkAxp3mCJOuk6EggiKWckw44Uir4iU0dGB7j/AFNG4bhruoaVRWEjcmD8h71nSAhrmfkyI0eYn70+4LgjeW2oUFYXPLZeyRrEaz5UNlVsbm6QJgOEWQJY52HJiI/2jT602w6AL2VUDwArXpUlrqWHUCxdVoRhzAMnaMwIkmZpD0Z4o2Z7TtnC9pWmdDuJrRlurNKOrpjoqZOhoXEnTSanxOLA5wKXYm4SmhB1AJn4QSATp3TNZV2BhWHEjep8JaW1my6ZvEx7bUssmLgy3BcQrMjLoQQPwqPHfXSpXxCggnNlbYwde+JAB/0k0VK1wDUZPiZEQBQl5t52HM8q1v3hOVAWYRIE9kHYkgGgsPiVZpfqygBlbnMj8MHTNqD5bGhaXYyt9EqkNsQfKtVtc5mgbljJiV6vIFYHOEJKAwTAnwI075jemWMvi2k7k6AeJ7+4UZfwy4NWEazUVzurTidq/YVbl3I1to7duSFnWCDB9ajNzYitHlAb5Ns1eUO1zxrKYBaurIqB8fbV8hcG5MZRJMxPdp6kVvxe+yICu5YD9fpVU4deBuu7fFEz/NcuT/2+1NGNk5ZK4RMumIY3CGugqoH5CzbyRAIXmNJBq3cUz9WItKuUye3JygGDqQNRmPM6DvqA4dnBsiwgQsxa4V1J1i4GzCIPcDoOVVvFYg2We3iC5eD8LDIRHZYRuDJ3Ex61By3lwXiqjyEf4cJOMWN+rc/SnXT3Gsly1LEJl5SDOYjUjXLrJHOKUf4Z3smIY/8A+Dnyhlo/pjad8Rhgm5t9o5cwXvPuRQd+UC/El4hwPJbDp1jMmjZktqhDCJSO1HKTMyPOgbODusrk3iiE/CJ1YCOUaQdT8jQfFeJ3kITEhmCTl1IWZmTHMRsazo1dN0sDLCWYprqu8eRnWNYFVjevIHWw+fA3VtW8UpnqtYyiCusnckr5axJit7nE7bOhQZb85ihBbIApAdSZDHYj57U5XBi/++tgnNoisYRRorArExvy9KovSa+2Guqcnaa2VHxgCGBGVmAYkUkHs+Qy4XBe7ttzZZGdJZY+FmPMEEnXOSa5/auYnCLkus4tkn4G/EvZgnugbVauj/S6w6qcQFkAQ7Du3BjZpA86B4f0ssXhku28jSYYwUaTpOnZPmI8aGrimg3b4C+jmFbqiSj5Wm4CToSdwwkanx0OtE9JeHF0sWYK5g2dVC6IFBABGgEgCYMZufM25jyh7JOY6qBpp9gOfn41VOkHF8Ul9cRadMrrlGSSACdZDaAyAZ8KOOLk7ElkS4LIbQsBFRmUZeyqsgUAjTsvBYgxtOx3qPDYE9SzF1hTckRqQHaBppIgacjMVBwjpGtm1luIzZF7Iic0ageY29KUXsC6rcFu6zoXzsqnUSVZpG8CTqNK0YcsaWRKkJcPj7XU3xeUriAzMj5ebfhfTQAj5mrNYxtjqhb666UhdVACqMkZBy9KQcXwxuI1xl0UsC0xPZUyJ37ROgoDA2bxtoEfsMO33LMTmHlBHpTTxp8hhOgzB8XFkFZAFzdoloQgBYOgMZT6kUz6K4w3bmJuHXMy6xE6EDSkIwHW5rasBDFreYxmzEb+JAEAxpFWDovh3U3hcQIQVAUCBAB275JJnxrSikgJtuhb0pbLdI5BFHt/4ryx0gt21UgguuXKZ5AjMp8DEyPDuo/iPCbuJxTraTNAWT+FZGknxOw3PKnn/wBJlOrdrVomRDDd4QydQDuIHf7Gg6UOTW3LgrHF+I3sVba9cV0sWtRG5Y6JExprv4iguitst1tw8gFJ7zuflFdPxvR65ibL2tFLjunKRGXw0I7/AEqoYLozi8G7C8FRHGjDtKzyANtjHIxNLimqroOVfbuzbCYHrRmDQqsRMSpbsgho/CoPlJ8DQnSC2tpSVQozZgnbkMBBBjkDG36UfwTG4W1h+ruMBcsuw6wHK85yxYeBnxqt9JuLC7ftFEyWQSFIEZ50bU793rRUG5/w2yUaCsRfbqLl4sAwGQLpEDaDpqSx7507poq/xm29pbKhe0RHVs0CPzA7GQI8e6oMiXwLaW0tE3B2wJOiO2s76r30J/k5F4WcyA/EVtyIb8BLHfm3hTePkCnSYeOJrZZ9L2XssxS5Gg+ZOnLka3s8FfF27eJsKwAlSi5JaGP52CyNQd96D4xwFRctC5ciUClgNJBynTyK6+dWHh8orW8K/VBdZYgq2o23WCDO0zvSZPp12w43uiqX8Dcw5AhkDOCFugI8SBpqVOx+E+YFEYTi0M5R1XKNA6yHAgnU95jzipOlfSa4lxZCM6g5SRIWTqU84ik+EwzYpuse20NyTsjTSSTy0p1co3IVqp0hvxLitq8jhBcIPxKdZYggZQBJ2JqDheV7cI6uyjtLPbHIkqQDE046NcOTW6uQqJUWwuYkiROu5bv7h40j6Wotq7au2Q1q6ZOU/h01g/lM7fSlg0nqgzi/yZtcw4JOprK2s4kXVFwCMwmBEVlVt/olwWviljMkDfcedU3o5hzcYnKcuknlCkk/ORVx4jeAQyd9IG+vdVYv8Sdv+HslbaHRjp7VSF0JNbSpAlzpBcDXIdsjlgq90nYxt/WpsJbtOJZpcpzGs7GD5+e9N7PRu9cUm7atMo2vSEMd5DRPntXnD+BWFOUMt4k/hxCKR4KIM+pFTS5L06oUdD76rebMYDWmWfPLT7j3FZxEWxqiZD+h7xHjyFQY/o/asElc7AHkRnXvBHOPzDTy5p+K8IuIvXowuW2M5xuCxntDlqY0mg4/bYrigm6YbirzOczXiJMQwUpIEQREkaVrhOM3LJZerUhgFZ1I8x2YGUGIGsHSk/XTaGuoeT615cc9UYBDFoRgdzp2G8CACD3ingr4Y3yMcYx2RfmvG0vXWLjMsZgNYbnoORJikHS3pWuMsKhBDq4Oo8wR7H6VacRZz4WwlpW6wqIIgKV7RgzIBgCDI3FIcVgBcFy3cUSFLISO0rKCwjwO0VGHDpnNPJUlwJuh2Ht3evtXFDaKw5HchhI1jbSkmOt5Xdf4yPLX9DTPojeyYpJOjowPsGH0qPjqAYmIJDMrR3gmCPlV6K3wywcM4w37pvxFcon+FSWPqY9hQXEb+l9FPYS4rKO7N2mHkDpR2C4WXa29pXKJm0KMJmfhJEGJiPDSdqRgZrl0d9xh7ZjV4xS4R5sm27Z1jh1sZUaBpr5zr9TVOfDPYQ4lGDImUNHxSsgyPEkLIPOas/CMd+6WR2eqP1j7VRsHxjqrNxbkFGuZMpmdQS2g0Kz66V5+JyTdHTrGSpkvFrnWtmbZURVHKSSD7V7g+HZ7dhgsjXPruu4kfiA7tamx7WntK1pFtrmzDLsxJg6URwu7kwtgnmCD4q2k+xFXyfVcFML27K0TF+4rAa3GUzpESB9KsXA7hIYFicoVfbN9KzpF0dZ7S3bQNxxBJUgkqdVnX4kgCTy74rTo5wjE/A9srmZe0SIIMZiIJn499qmpeSNopL6PkuvCzk6uwvx3QbjGNpKhQfJdPSrh1QMD8unyqqcMI/b2Y/htuPL99cj5AVZBfhV/Mxk+pJ/vyqeZ06Ex8qyR8WAWjZdB58/rWmLUNaKuM4eRl7/Hwjv5VW+McUNvE9XKxAJBMCZY6eJjbTanNi+XknTkNdgP61DYrrRwnpVwTqMQ9vU6rlJ3IYSJ8Z09KtGDwqFBZZQyABYPLKPiB5GZMimvTThC3L+HxJO0pcX8zJJtkeZJJ8qU2AWcW1+Ef8xu4cx6/er72kHgD4fhgl/KpnLcYDXkLZj/ANwqXhdvNexN3lnyKe6CVB9AnzoTiNq+mLD4dBczoXykgRJVDzHNB70w6IfvbbG4IVHYtBiWYzAPvrXTF8Wc2XoC47xE2L1p4DKO2FO0liPpEeVMOFLcxNo3iyWVdtFAzOQJWSSQB5R/SHp1H7NdQIilVtupA1IzTHeNB9e6lHRLj0BbLQFEmfCZnyE61OdZFa9ATljQfx/gN3q3Nki7KwRs3mAdzrtPKqdhuI37aZFuMAARl7vDXarTxDjZZmFu48AyCNNdtBJ0/uKWrgmxRdpAuBTmO2c6ZTAEDxjuFHGmlyNDKm+RZhuNNby9UpW7OWN8wjaImZ8a8bGvcust4B7rQAXMhBuQABE+tFcTxV61Baytu43ZzaEtG5WOW3fvQz8KexlZvjbtFd48/GmS9tFFCUumNhbI0G3lWVrZxYKgzHgeVeUSeoy45imVJmC3ZX7n0GgojohhraWzeuLLFot6SdOSj8xM0i6Q4nNcVOVsfM1beC9lbYCiUQDMfwyATHiZFNL8eA/HXtjTGWxdUC8s66IWOUfzR8R+Q+dOsCECBURAAPhA/prSYiRrWNissQdf0qVs6WkWNWWDIA2kb1TurtW7mJUgCy7wQfhEqubyEkmj73FpBkRG5/pSPiFjPhWkkFrik+OYmfkacX+lP4hhTadkO24PIg6qfUGpeD4I3biBc0dYi3AdonMjDu+EimHS9ALltjPatkADcBFMH308hTb/AA0wOeb1wwnZVZkl2VSNPATPmR3UyWqbBny7VFf9lx4dxm25SymZFiVYCAY0UjkRyig+k3DOrdHtJ2MnacTGbNz1MfeguLYRUvFrBYWxDNbU9n4tYHdMGB41ZOD8cs3g6sBDDKddIj9TXNHltkssbjRyziXA8uLQB2VLuYhl0IMEsvp9CKW8Z4T1d1Vt53JWTuxOpHKug4ywloI79oqzG2p1ieyGIG5I0Ard8ddVcztbtKecDN6xAHua6YKUlwPCCUU5sr/CuINhVRri75QS2c+cg7CNTz0jSpeMcNs23a9bvrDOXK5dCWBnKQzGJOxHPfeGKYq605L9t+YiJHzObyMULdwa4lGypkxFohmUaBo1Iy7SQZBG9NJTUk+ifhhq65IrGGxZUi06i2zELqNACSNxtVK4rYZSAdZVW88wGvnrXWeCD/h7XioPuAa5t0g7XVnmLdv/ANq1PBLZy4RzPig4vltYe0N1GZh5k5R9aiwPSJVspbdGYoCNIiDEHfwoTAsdCxJM6k/33VauC4cNZBIGltY05qBP1ppHTBUuBFw3il1WHVz28xyknTVjp3aDypzwnj7HK5JBtRGvI5wV8RoT/q8qVYCzGMVZiHuT5ds/StbKQjnlK/PrDVcWOPLOfPN9HQ8FxJGxtwZgC6IY8CRmj++dWPGYiIaPhII7jpqPYmuQXcFfv3JsqzG2ozEEAgZF11juNQYjjmLs5ZN5WXbOGg847R1HpXJnwXk4Z0YZf67Z0XpUou9u1cKXlymV0Z7c6xzJGug9tqN6J8QF+becAwYjVjoozSdCNx5iqdiMc17q7lshRet9aV/Jdt6Pl7pA5Ux/w9zPi3ukmOoBjlLZNY9DSZPj+ONtjQzb3EcdN1W1Y7OpR8wltWIVg06CNDVIwX7QUPUKtwE/vLjEKmbmqficAn4tRTL/ABJ4uLz9TZaYuLbaO8ntR/qyg+KGveM3lVFt24C2yFjwAgUYRqNstjhuwEPi0lmsrcbLAyXRMTsAw179K24Nj1ZLNhAy5MxuBxBzAg6jvJ+U0BdvkAazG1E2Qt7QkpcUSlwbr4E8102NPaY2T4vFpjLpJeN3DGyigZVBk89mie6K5vfwjWmGbsk7fPQ9xq62uOu7qrAC634j8JI/8HT51XuOWlvXmjeWzESQNSSSTqWJqWHaDaZPIoyjaALeIB3MRuCfpTPo7ipxCqusg5vAbg/Kq8+EMgToSQCRppVo6L2xZw+Iu6EgGD/Kug9zXS2qOWOKpWDY/HhsQ1wier/d2lO2YHVj4A/UU8x2K/dgq2pXOzDuAj0kwBVVw+ChrXWA5GBYajtbGJ7zt30/xbTYeXTPAzBTogGyiP7Mmg2d+Lgpl28ZJ1376yvGWsrGa5GN/V211J39qv2Gu9XabmysR5nQL9qo/ErAS4wmdvYin3DlZrKtnBZtCraSViI8YC1SStI5cPBabgIG+vOl2OJMQeY1+X3rR+JM2htPmk+Ajl50Jeu3YMWiP9Q996mo8l20EPiM5A/MAx9vuRRN5tFU/wAxHrApLw9XVTduSswFHOBsBVh6PYBsRcg7btP4RyWe+NfU0ZcGTF/SfDWrNlMQ4Vrp7GRvykMQfDTSOc1X7HSu/CqpGVNgoIgTtIronEMDYvJcF5JkEyTGUTuv5WUbct65Xi7aWXdFYMisQG7xOnrUcGRTVMTLGnZeeAcbR7V65cGUhGESCC0SB3qTync7UBw4PkD5z22hvePoaU9GuKYczavI4ZyQroSTB0gqPfY/erLc4ebKQssmaQ0RAOUajlQpRk0I3KTjXRsrM1zO5lbQEDvPIf6QZ/1CgeK3hcVkM69pD3HmPI91S9b8a/xAn/UsfVKDvrI8RXfF0kkbLbkytwUkjb+9quPB+Lq3V4jKA6HJdjcqRIJ8tT7jnSTE2dx3il/DsS1tyo+F+ywPy9ap2qIpuLs6Gt/qzetH8Ia4h/h3+pn1qi8bSCB3WV+Qj7U/u4sPgrd4EZ1tNacc/gZR8wtKOkaRcI/hI9prlwx1cgfJrdV7FlvRB6fWrlwIf8Mn8h+oql3WhB6Veejq/uLf/wBtfmBSz6Lorl+71eNuE8i8eq6fWj2w0YRTze78lUD9aV8aScTiF9vVFNWrC2+swWCUDtsXYeZzH6TVscqRy5o2xv8A4a2B/wAQ52ZgntM/UVH/AIlYEuLWk6OSf5tR7U06C4NrVjK4gm6x/wCkD7Ux4/ZzoxiSqkj0FcMs1ZnL+l1C8epyTCSmReQY+hKgN76e1WLolxRMLfJvPlUoF+FjmiIOgO0H3pPilCkR+ck+jhfoRWnF7cqRzXtKfDmK9HJjjkVM5IZHB8AfDsYXxUgj/wDkMfMNdbX6H1o/E3CWaeZJ+Zqs3rT2Gt3QDrFwDwztp5HKD6in9zFLdHWJqDrHdO4PlXJkVdHr/ElwRXK2stlPyrW3fAOY6gcqhN/QsdgJqZ1uSBuFuWxGVjpbYkegdj849ql48WDZkUdoTAOs8502oLo1LXzPczN5GB76034jic50AWNu/Txro0T7PKt266K1isS7kALl8PE+m1E2eJPas3LLCQ4PhlJ38xTicyEgCRSjFgMJ8Pam1XQOVyWG7eixbYsrKMsAtzAnbUbDv9K9xmW9bb8J7x/TlpVIY6R409w2KPUhuex8xp9K5tXA7cLTFN2J0+teVMnD3YZtNe+spxHlVjPjy/vhOkqPlIqXCXWS2xgMqntqfkwPI+I7q06R/Gnl96JwFrOkz2SpV/TY1RP6nKu+Cwfs1/KpXUEAwx8AdGWQai/Y9c19wB+XOSPnE+1IMJ0jv2kFtGCqmgJWTv46RTOz0uuMBnto7LrmUgH2j6Uusux1lQ6wuH61wXBVNcsiDHNgGHPbbvqz4DFW1i3ZyjQ6DwjfxM86pP8Antu+3aZrZ/KwifIzHpTuxhBbCXVky2VjOsamZ8N/eueU+aZRRbVlgw9oLcDrPkdgfDwnX0ri/S/HG9irzmBNw6DbQ5QfWJ9a7bhspMbzvPjp9q5V/inw0W8ULqgBbyk6fmUwT66etPhioukRyybRVcGgJk7DlVp4Zxy+gyZi6EEZWMxpMyddI22qu2VgAUx4a83LenPXwG33rpcVLs0birQ2x2MyuhB0uLPnlMj/ANxoxHzCRrOtKLOB6yLRbK1tmKt4Eaex+Rrxma20N2W+TeKn7b1SKT+r7Gnb+/phWMX3G/kYNKsVag5vWiDiu00jUgT5jT6VCUNxo2tz2mOgA7h3nwFM+FySrZ0hiMKbOHyFp6xEf+Vmbb5CtOMtmYeKsfka06S4sZVQCCYJH8ImB9PahrXaOViZiR48j9J9anA3yY/ZJeiDG4K6E+HMBzH6V0Dg4hFHcij2FJrPwr506wfxQO6oSKxRVOM2LjYq8yrAJXVjp8CjTnV14JhytvhqkyQXBP8ApcUr4wmvjp9KM4ZjW6/DoxlFc5dPhzBhHkSaLf1Jzj0XbC3INvxLf91FlAcwPcRQAtEXLYJ2n70eh1avLs6KOX9JeCXLRuMnaTUxzX4dfKVB0pTxO8HQMh20PhyINdWx9nPcUHmp9d96oXE+jGVi1mANmQ7f6T9q9H43yk/rM5M3x/cSvXsJnw3WtqyjqwORROXmQwPmBSLA4s2pBEo39z/Sri9icLl2zzAP8RgfLWleNwCsezCsdwfhbzHf4inlJW0+jthjlqpR7oV2MShLHMAJ51Fi8YpXKDA0zHm38Kj7mom4SzEkKIkz2tNCQazh/C0YyxOh1Ub+tD6ozlkfFBXCrBCm6vZctK/yjSD4HWmtlFvCU7L80Pzynu8K0xN2EAAA7o7u6g7oiHXQ+FBTd2V8MaokeUJ8eVAm0RmHI6j704vXBcQtzA/uaRYq8RcXu2q8XZyTg4umBW7ZLwB6ev8AWsN8hAnLMa2YxcMaED7ih7twtqd/L9KnJclMbpFpstKg94H0rKgwNz92vlWVKjncT3j6EuhnSPXegw+mUaLWVldMEqObJN3RhWKjJ8K9rKcimzdAp3kfMD0poOK4jD21thwUnMvONeUiY5EeNe1lTnFPsviyyTL3wXja3rIcDKRuO4iI17oqm/4o4zPcsIBACs3+5v6VlZXPH8jqn0VcUcts2sPddviJTLHIZp+1ZWV1R/YMnRNicQQy3E0P2I2NOUx9u6uW4ND3iQfvWVlGcU+Q4MkouvRn+XWAdUHrJ+tDXsYi6WkGmzEaDecq9/tWVlJBW+Tpzy0X1SEvFpZgWJJJEk+3pUuNUiyt5d0YKfIn+te1lVfBwN2xpgMd2V5qxEH7Va+HHtE+H6VlZUMqLY3wDcb7/Afeh88PbPcyn/qFe1lSl+IzOk327a+v0ohDFZWV5rKgt7/mJ6iknHbotZ2O2h9SQB8zWVlGHZinpdDXhb5Wbc+bHsj2E+/hQN1ANe7fxrKyvQkdMOgfAoMgBHaMk+pn70HeULc02OpHn/WsrKCC+jXEAmpsmkGvayiMC4d8rQdqA41Zhh3Ef39qysqmPs5fkfiBI0tPetQ8/WsrKaXZLH0OcFiIQDz+prKyspAH/9k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892" name="AutoShape 4" descr="data:image/jpeg;base64,/9j/4AAQSkZJRgABAQAAAQABAAD/2wCEAAkGBxQTEhUUExQVFhUXGR0bGRgYGBwgHBgfHRgXGRocHCAaHighHRwlHxgcITEhJSkrLi4uHR8zODMsNygtLiwBCgoKDg0OGxAQGywkHyQsLCwsLCwsLCwsLCwsLCwsLCwsLCwsLCwsLCwsLCwsLCwsLCwsLCwsLCwsLCwsNywsLP/AABEIALcBEwMBIgACEQEDEQH/xAAbAAACAgMBAAAAAAAAAAAAAAAEBQMGAAIHAf/EAEYQAAIBAgQCCAQDBgQFAwQDAAECEQADBBIhMQVBBhMiUWFxgZEyobHBQlLRFCNicuHwBxWCkiQzosLxQ7LSFnPT4jRTY//EABkBAAMBAQEAAAAAAAAAAAAAAAECAwAEBf/EACcRAAICAgICAgMAAgMAAAAAAAABAhEDEiExE0EEIjJRYRQjQoGR/9oADAMBAAIRAxEAPwDmgjw9JqZbjxAJiohcHIT5UTbwV25yyr40GxUv0Qx5f38q2Uk6WwWPOB96Pt8NtIO2xc/L2GtGftGURbC/6NY840pb/Q+v7ALXCHbW42Ud3P8ASiFs2besZj3mocRddtj+o9RP0rRST8W/iR9yv0rU32bZLoJu4tjsIHy9xUY7ywPnIB+5+VapbjWCPEQfbLUjXQNwDPOCD6nSaakuhXJsKsnvHzMey61jsJjKPIFftHzoUMDMKPRgPmf/AJV6twDcH6j5ZvrWo1jGxxFVEFW81mPUbfI1lq+rfCy+UAfNYn/bSm7eHgfMHT2oY4hZnUHvVhPsda2qNsPrlxfxAjxgR8wp+tDXGgzmnzB+UiBS7/MHOmhHeVAP1qFnnuB74oVRuxjiL8iS6nzzf0FBnFHz8zp9q8w+AuXD2EdvGDHudKZWeAtPbZV8F1P6T6mtukMotio3mPP0FeW7LMdASfKrRhuF2wQApZjsDqT5AQPrVl4P0XuXs2q2wrZSCO0DAOw0GhpPJbpDOCStlDtcDuH4yF8DqfYfej8LwxF0S2bhG5ImPQf1rqeD6HYdNXDXT/EYHsPvT2xh1QZUVUHcoAHyp1jk+2SeSK6OJC9OiiY5Dw8JqHE4gxE5fb2IMA+hrteL4Vauf8y1bfxZQT8xVfxHCcPaW4Wd7ShzoplTMHVGDKd9wOdZwjDtgWRs5Hek7kem3s8g+9QqCOWnhIH3Wuo3+jFhjKsgMbMmvL8jDvH4eYpZxHoNKzbgNygmPXOc/sKynB9MZpp8o5+scpXyH/4z9RXlxTpqG/2n9DVyvcDuC1F7KvLMU9JzXFzAeRA5yKr/ABrgRtANBZTs8Aj3RnEHzFMpIAse4PLzMj2bX2qO4SeY+f0aa2Vo0kyeWhn0Mmpk4XebUJl8fhB9J+1ZtLs1NgbEgQR7Ex9xWguwNP7/AL8qbjg6pBuXYPMLp/ftW63bSfBbk/mP9aV5V6HWN+xTZw919VQxyJ29KLHCedxx5f1P6VPcxrncx5f3NDh5obSfQdYrsLtPatjsKCe+P1rLuNc7GP78aFF4AjsjQazz+lQ3VLbnTuG3tEUFjb7Nul0EF+9tf5v1rKXxHP8A6RWU2iB5GO1e2mlsKT4QT8qgPEddfY/p+taWsPB1OvmI9ZFTm0sbdo/iBbX0aRWpA2ZC9rMJEfUfr7V7aSTqZIGzAN7TqPnRVm1sSCSOcg/dW9q8DgGJLD8sfZsp+tGwUSPaOUaZmPKYI8MtwQfSvGsmPha23ipAPqsqa0LQNBCn017tQuvlPnWjYzLpM/wkSB3doQfnQMSFyPynxgf9oB9Kk60HSQPCMp/6tflQd7iDcjGnPU6/bwM0C7zvJn0Hyo0YNxF9RzM+Pan3AFCXcQTsPUjL8hUmE4fcf4Vgewppa4CBrcb20+Zpdkg6tiNmJ3J9P661PheHO57KHzIj5mna4jDWjCgE7bT6yftVg4J1dwsbjZUWJgiNc0TElR2TuKnPLqrHUEVex0e1l3jyp3gOBgR1dhnPflLfaBV/4XgcMIYW1YcmDZ/kT4U043jhh8O1xUZzHYRASSdhpyjfXuoY5RyewTbh0jmMOzMnNDlYSDB00hfOPekXG715LvVKfiClYEE5v0Mj0qDB8Qa1czqWb84b4vPTSeetW7EW1xi2LlojrbTDLOgdM0sG7iupjz76eS8M7fKGT8keOzfoHwoLnvyXZYBblm1kA8wJAnvmnfRjjWe5dTrOrLXJUsgIuHbeZ5abb86X8cxC4XAWbOF1W8SgfctOpYBeZ1gDvpfwXo5iMqhVCCZzMwDeOgBOn9mkw6NvJN0vQMt0opHTBinXR0J8UEg/cHz96hv8aVBLgqddCVnSO4xzHvQt3GAhUN4B7YGeNyY3g8tDVbbH4e32SouuJIaCzEbcpMwus66VHJ8qTdY//TY8EauY4bi165DWlLId/wAMb7EnXbakuMt3Xe5muZEEzn7erHOIWdwIAPhWmP4vebtIoCLEgtzIJ5rMQQeRpVjeIAwWuFZQmUPOIy6dxP8AcVCpy/JllqukNsNjMPZHWdab5G91j2VJIB78hgjQ0q4l0jNwHIxMkaREALroT56gkGlV3G2QIW21xipBZpn4pGrSdAKExnEXuObhKqTv4e+nOqRwxvlGcmO8Lxe6wEwi9YdCZCkLObtba90HXQ15aNln7TG89zMMzd8HYjbWqw7g7kud4orBY4LkgKAryfD4e/yqrxSf8Qm0UEXcQkZbdlEjnQV7EOFOZyR/D+orbidgrddZ5n6+4oBrQBOonx/pJqsMKSFeQ1uYnly7xr/fvWBCdvpr7V6mHLGFDMeW8fOj8PwS4dWhP77hVPrES5MUlI3B9Qf/ABWM4HcKcXMNhk+Ny57h/wDrWox6L/yrA8zH9a3k/SN4/wBi6xhrjfChjxED3NGJwlt7jqo8P1NaX+IXTvcVfBY+p396Be4GMnO58dq33Zqihj1WGGmefGf0rKVdb4KPT9RWUdJG2X6GicRXmG9v0NSrjrZ/F7g0pQHvrf8AmKjzraA2HSPab8Sk1vdwtphBj3pAzDkAfKa1LjuNL42HZDocGt8p9xWt3g+nZceRH6UrwzMWhTl8iftRf7TdRgC+h5mOXnQ+ydWFNV0E2eEj8Wo7lIH1owWxbHYsMx8Sv6ml68TbnkPt9qJt8T/gP+lv6Ur2GTRBi+J4j/8ArKjwUmlz4jNq8k/xan56/OrBZ4mn4usX0B+hpxw7FYdx2mQ/zo4+oig8mq6F1v2UbTx8j+hmmWEusMNfMnRrUGSCNX235E7VeV4VgbmyWT/LAPyio36LWCWtKHRXXMQrHdW03n81S/yovhpjeFooWE4m6Gcxn8wOVv8AdEn1qz4Ppde6vW4SVmM6jXyKwanboFa/DeuD+YKfsPrQl3/D+5PZuqR5EfSs8uCXZlDIiVulGGuaXrOo2ZZkeWzR5mswGJstiE/ZndSWA7ROvlm1B9TQ3/0dcB1BfycfeKKscOe38NkhgQVIEwQZB7IM7Ci5wqosMVK7aHnFMVaVnayDIJGUTlBnUrOgVgZkUB/mNx0Yu/VhQMpB7UnYT+gFLeOYm5bIAV9UtloBierUEZjt/wCKr9x3Osj3kjz/APNJDE2h5SSLLcx1oBg7PdJIMzAnQueQ12kTzoK9xnL8AS0JYwBJGYRAmNhptzNV+6HjUn0gVCtyNdvMD7VdYCbyL0htdxhfdmYb76Hy2FT4l/8Ah7RVYhrg11/KdvWl1q27/CjN5Kf7+dMk4bcOGykBCLsgsRoCg7pj4TR1hE20mKixO8/38q1C842/vnTVOFov/Muye5f11NbZrC/DbzfzH7Gm3j6QNZexYlqeUzyE/bWibXB7jfhyeLGI8tZoj/NG2UAD+EAfM0Pduu2+vmSR+nyrbTfSBrH2xrxKxbzg3HMsARlk5tBJ0BO81Bdu21+G1P8AOdu7TlWuMvh8PagwyEo0d0lgdPOkl+2wMgyD3EzSxi2uWFtL0OMVxpiIQqgA1Crqf1pVevM25Lebf2BW64d2gKlw6flP1MD50Tb4LdaJyr5n/wCNNUF2C5MXNI8PT7ivV3kkx3/3rTNsDaT/AJl/zCx/U1F+0YVdkLnvIn6/pRU16QGn7AWAc6anwBJ+lb2OC3GOoIHft/X5UYeNtslsKKFxOOundwvrRub6QKiEjgP8Q+f6ivaS3Lxn/mT617Wqf7NcR0/R+/yKkeDEf9tQHgV8ahAfJl/WrmBArxTPhW2YaRSX4bfG9pvkfoTWn7PcP4H/ANpq9ok1MtuREbbVvIbU55w4doeR/v50RxExkI8ftQ3Dz2h5VaeEW9/Iae9Jf2NXBULnire1Q5gNpHrFdEbBo3xIp81H6UNc4JZP/pj0kfSqboXVlI61tId/c/eibF+6D8Y8iAatZ6P2SQcpHqfvWHh6qIUFfLLPnqDWtPoyVCmy90j4Z9x9ZFMrGZbbsSqtmWDngAEMTJ9BUN3gxbe7cHnt8oqP/Jz+zOgbU3EJMHktzuO9TlBMfdo8fpIbf/rsf5WLD61vZ6YuNQ7eq/0qLhXQtrysTeXQGIEgEcm7MzGoC1Dd6E4lBmItlTqIJzEd+UgAeMkfMUrhhumbbJ2ObXTTvZD5gijbXSxTrFs+Tx9qpi8KjU2r+X8zqVX0IBmpVe0uyKPHLJ92oP4uN+grLL2XPF8WBCwgIZQfi05gjQRuDSvEXxvkPpH3AqMcIxF+1h3tWWbRlJKwAMxKmWgQQx2osdCbwHbvKjkAhRPsYjXyBpPHGHboZSvpCt76HdD6r+leJatTIIU+Bg01s9GLuQk4u2Cu4ZTGvINEn2omx/h9euA3L92zbQAdps3h+FgpHrFV0fdieSKYrNokaXG/3VNawQ6q4CxkuhmZ5OO6pm6DkKSLlplE9tTcUROmpUAmOQJplwro2tu2C9wvbdgrEZlA10Kk6tGoO36I8bfI3liVj/J3cgKXYnYDWfIAVHiOA30+IEfzW4/Suj4nE2bK9VhLcTu8tmbwmcx94oAY9rOt1zJ0SyhGY+LEfCPUnxrohhnXZzy+RFvhHO34bcnZT4Sf0r21g/zlx4Kq/Ut9q6Va6SXLjQuHJHPKJ9zm09a9x/DlvDM2Gaz/ABlrYHqMwmjLHNezRzRZQrDWsjLkuMFh+1sfw6RpzFQjiyKYt2lU95GX+tWu/wBEMQNbapcUgyQcp2MaEwfekz9Hb+cG5ay5iAJgxz5bVDWn9i+6fRFZd7mWCwJOsLpEEwDGraT5GlHErNwGHNwzy57ayBVkwTtmyqYFu2ST3wNPMlm38TQtxmMA7zJ9qSEvsUnH6lWt8Luv8KAeLGPpNGW+BXOdxV8l/wDFPhIrVpPOujZnPqhS3A1EZndvYfaiLXC7S/gB/m1+tFuukzUdx9R3UNmxqSPAiD8K+wrKiY1lambZFlGg1514lRK2apkpLGoJtWhFJLnSF1ZlCpCsQDryJH2p7aU7/Kq3h8Jbu3mzjRrjZQBu0tlXWNCRzIHiKaHPZpcFd4cmo8p+tWsHqVts4J6wEiI0iB3+IpB0etZnUdwY/T9a6FxngiXVtgq/7tSMyFoQEKM5A1f4fhGu/jSbXkSB1GyujjFvnmH+k/at141b5T/tP6VsnRe015ra3rpQFZuhlKrKmFIjUk7GYHPlKzE8FFu4ED3GA/EYi52suZNB2fOdZ3Gps4LsRTvofYS+riV1FTomuseFLuCqFDAbTp7Uyz1FqmWRr+zn0rw8NzyvXLhyWRlZ1kGA8iJEgg9/dUuH4natMDfIykGMwkZo0kc9J+VecN41muPcZz2icsEKQNBADchHzqU5SXQzSZsbN3CLat9dadLzRbuKrdptYECTJ75imo6NYlznfE2kuAkwMzZdANyQOQ00rZECrnulW6thdtwQ2uXI4EaAsHaB404w+JS/2kIZO5F1nnI3B89qVSbW1E264EK4S6zENiM7CQUTKpJ/mzsMnfEnyNSXcGigMEtlplrrIoVD/AIljPMyaY38ZmZkK2sq6NmAJ21Cj7k6HkaR3+Dvcuy95upXXJGsH8IaYjvMelXx/Jxx4kSlgyS5QzwN9WJuG4epTdjq1w7wJ5bTECkXFeIG9cKwerDfCNWua/D5d80RxjH/AA27KjUwoUEgCRroJ0+ZqTheBu627TWbf5mSTc9V76fEvLLyS69Gyf6Y6R7fYYLLW1D3XS2R8MjRPBFGpbx9qgbjASGyO35TdBLHxCDRfr3mmOE4WFORR293ZiGfXmdcq/PyoNrq9oq5QAgdabJJYd4d21HpFdLlFPk5VFvoAv8AFb/x3FXOfhF3UIPBF0nxmpBxK9dtlH7QALFguXloO4DumtsVdRXK2SoCgdZfuwSzEBsqg8gCCdeccjSfj2PV0CddaeJORREnST+7aZjMJ9OdRy58f4rstjwzu/Q4tYC5bOZ1OmyAEk+ZAgToN6X3OHObk3btpC24bNm98sexpbhuMW7QAu3r90qICDMFUd0EgH1n0rc9M4nqMMTPiAfUICfnSv5M3+MRv8Ze2Pgy2gO1duKupW3bKIPN3gRO8a0txvFHe4HuPbzBgUtq2YDXQACdeRJpRf49jLsg2wqkQRG8jvYmlP7DcWP3eu4JYH6z9K0cmT/lQ3hgi18V4hduuLOW7cjtXCsZS5OxJIBCADwknuqbiHHzaGS5lVjzUpO2ubJm5eVVbiOOxrJFy52O9Rt4TAgelLDhBlDQxJ5+NaWDyO2GOXxqizYa4gGcAsYKwDowP/ilWO4cbpEkoANhOvqaacIX90mnI8tfiPrRGIAiRUowUWWc3KIut2gBlnbTxr1YHKalgczWz0zlQiQOVn9KCxNo0wNQXxpRizNAObwrKmNZT2JRY1s5alsJJFZacEwamsEZo2/s1NjomFqKq+ExcXJggG4weIJyl3zRHgas+KxVtR23VfMgVSMOLmrAN8TEdmd2JEaRTRXAZk3Q9P8AiFH8LH/qWunY5LjH904Q5ZJL5cw07Om3fn3HLeucf4eoGxZDH/0X95FWDp9iGVLKZmVW+Jh4GNxtp965pxvJSGX4i/hNwNfuyCbOpeypnNqVAEfHJb4fxz4wZOOEC6gX4AnZQ72RmIyGdQdNj8O2ooK5eSxetvh3JeGLEZm2GrTcHaBnuqFlu3M903AGIzMCCWbbnETrEchpy061L6kFDWVDLhiShb+I+wFNmsKySvvVasLdKW7cshdiSdiRIAA8yRtTdcO1goOsdrbyDnBGVpGUDMxOuvy76lL8qLp8E1vAo8dYgaO+gsdwO2xEEpGxG418/TammOFy1Ye71dwAKSCykbAnnt60h4Hw837XXXHvi40lerA7IERJPMztpWbSVs130YvR25bcPbuZspBytPajWDGh9aPxJtXFZggtFmgdWSu2ktrG/KOVbcNu4rEllTLa6tijswOrDQhQsk6jUyAJ50FizdUg3AphgzMugYBtTB1B7JnTkatjkrpnPlg3ygC1jBYZtMURJiBCt4wUIE71KOlVzbIWHLRgR59k+9OsPxZri5rVosOeWTH+0ECl1jG3nl2FgJ+XrP3kTEgbGTt31KeODdyLwlJLhgSdIXBb9wrk/ia0zZe4LIkR9ZNWTo5xv9otrbvyt1D2WYFc4/hY6hh56xSm2ty413IwVbZiCgbMYUkGWBHxe01Al8smYgDUAjOkg92/y38KaDjDonOLn2W/pLxu1h8O9m1ma6+hyAkiQQSx7/PWueftF65pF9oA0ytoOVObODa4rMrKioYYuQsNvl1BkwQfXepuAOS1xSQSkAxp3mCJOuk6EggiKWckw44Uir4iU0dGB7j/AFNG4bhruoaVRWEjcmD8h71nSAhrmfkyI0eYn70+4LgjeW2oUFYXPLZeyRrEaz5UNlVsbm6QJgOEWQJY52HJiI/2jT602w6AL2VUDwArXpUlrqWHUCxdVoRhzAMnaMwIkmZpD0Z4o2Z7TtnC9pWmdDuJrRlurNKOrpjoqZOhoXEnTSanxOLA5wKXYm4SmhB1AJn4QSATp3TNZV2BhWHEjep8JaW1my6ZvEx7bUssmLgy3BcQrMjLoQQPwqPHfXSpXxCggnNlbYwde+JAB/0k0VK1wDUZPiZEQBQl5t52HM8q1v3hOVAWYRIE9kHYkgGgsPiVZpfqygBlbnMj8MHTNqD5bGhaXYyt9EqkNsQfKtVtc5mgbljJiV6vIFYHOEJKAwTAnwI075jemWMvi2k7k6AeJ7+4UZfwy4NWEazUVzurTidq/YVbl3I1to7duSFnWCDB9ajNzYitHlAb5Ns1eUO1zxrKYBaurIqB8fbV8hcG5MZRJMxPdp6kVvxe+yICu5YD9fpVU4deBuu7fFEz/NcuT/2+1NGNk5ZK4RMumIY3CGugqoH5CzbyRAIXmNJBq3cUz9WItKuUye3JygGDqQNRmPM6DvqA4dnBsiwgQsxa4V1J1i4GzCIPcDoOVVvFYg2We3iC5eD8LDIRHZYRuDJ3Ex61By3lwXiqjyEf4cJOMWN+rc/SnXT3Gsly1LEJl5SDOYjUjXLrJHOKUf4Z3smIY/8A+Dnyhlo/pjad8Rhgm5t9o5cwXvPuRQd+UC/El4hwPJbDp1jMmjZktqhDCJSO1HKTMyPOgbODusrk3iiE/CJ1YCOUaQdT8jQfFeJ3kITEhmCTl1IWZmTHMRsazo1dN0sDLCWYprqu8eRnWNYFVjevIHWw+fA3VtW8UpnqtYyiCusnckr5axJit7nE7bOhQZb85ihBbIApAdSZDHYj57U5XBi/++tgnNoisYRRorArExvy9KovSa+2Guqcnaa2VHxgCGBGVmAYkUkHs+Qy4XBe7ttzZZGdJZY+FmPMEEnXOSa5/auYnCLkus4tkn4G/EvZgnugbVauj/S6w6qcQFkAQ7Du3BjZpA86B4f0ssXhku28jSYYwUaTpOnZPmI8aGrimg3b4C+jmFbqiSj5Wm4CToSdwwkanx0OtE9JeHF0sWYK5g2dVC6IFBABGgEgCYMZufM25jyh7JOY6qBpp9gOfn41VOkHF8Ul9cRadMrrlGSSACdZDaAyAZ8KOOLk7ElkS4LIbQsBFRmUZeyqsgUAjTsvBYgxtOx3qPDYE9SzF1hTckRqQHaBppIgacjMVBwjpGtm1luIzZF7Iic0ageY29KUXsC6rcFu6zoXzsqnUSVZpG8CTqNK0YcsaWRKkJcPj7XU3xeUriAzMj5ebfhfTQAj5mrNYxtjqhb666UhdVACqMkZBy9KQcXwxuI1xl0UsC0xPZUyJ37ROgoDA2bxtoEfsMO33LMTmHlBHpTTxp8hhOgzB8XFkFZAFzdoloQgBYOgMZT6kUz6K4w3bmJuHXMy6xE6EDSkIwHW5rasBDFreYxmzEb+JAEAxpFWDovh3U3hcQIQVAUCBAB275JJnxrSikgJtuhb0pbLdI5BFHt/4ryx0gt21UgguuXKZ5AjMp8DEyPDuo/iPCbuJxTraTNAWT+FZGknxOw3PKnn/wBJlOrdrVomRDDd4QydQDuIHf7Gg6UOTW3LgrHF+I3sVba9cV0sWtRG5Y6JExprv4iguitst1tw8gFJ7zuflFdPxvR65ibL2tFLjunKRGXw0I7/AEqoYLozi8G7C8FRHGjDtKzyANtjHIxNLimqroOVfbuzbCYHrRmDQqsRMSpbsgho/CoPlJ8DQnSC2tpSVQozZgnbkMBBBjkDG36UfwTG4W1h+ruMBcsuw6wHK85yxYeBnxqt9JuLC7ftFEyWQSFIEZ50bU793rRUG5/w2yUaCsRfbqLl4sAwGQLpEDaDpqSx7507poq/xm29pbKhe0RHVs0CPzA7GQI8e6oMiXwLaW0tE3B2wJOiO2s76r30J/k5F4WcyA/EVtyIb8BLHfm3hTePkCnSYeOJrZZ9L2XssxS5Gg+ZOnLka3s8FfF27eJsKwAlSi5JaGP52CyNQd96D4xwFRctC5ciUClgNJBynTyK6+dWHh8orW8K/VBdZYgq2o23WCDO0zvSZPp12w43uiqX8Dcw5AhkDOCFugI8SBpqVOx+E+YFEYTi0M5R1XKNA6yHAgnU95jzipOlfSa4lxZCM6g5SRIWTqU84ik+EwzYpuse20NyTsjTSSTy0p1co3IVqp0hvxLitq8jhBcIPxKdZYggZQBJ2JqDheV7cI6uyjtLPbHIkqQDE046NcOTW6uQqJUWwuYkiROu5bv7h40j6Wotq7au2Q1q6ZOU/h01g/lM7fSlg0nqgzi/yZtcw4JOprK2s4kXVFwCMwmBEVlVt/olwWviljMkDfcedU3o5hzcYnKcuknlCkk/ORVx4jeAQyd9IG+vdVYv8Sdv+HslbaHRjp7VSF0JNbSpAlzpBcDXIdsjlgq90nYxt/WpsJbtOJZpcpzGs7GD5+e9N7PRu9cUm7atMo2vSEMd5DRPntXnD+BWFOUMt4k/hxCKR4KIM+pFTS5L06oUdD76rebMYDWmWfPLT7j3FZxEWxqiZD+h7xHjyFQY/o/asElc7AHkRnXvBHOPzDTy5p+K8IuIvXowuW2M5xuCxntDlqY0mg4/bYrigm6YbirzOczXiJMQwUpIEQREkaVrhOM3LJZerUhgFZ1I8x2YGUGIGsHSk/XTaGuoeT615cc9UYBDFoRgdzp2G8CACD3ingr4Y3yMcYx2RfmvG0vXWLjMsZgNYbnoORJikHS3pWuMsKhBDq4Oo8wR7H6VacRZz4WwlpW6wqIIgKV7RgzIBgCDI3FIcVgBcFy3cUSFLISO0rKCwjwO0VGHDpnNPJUlwJuh2Ht3evtXFDaKw5HchhI1jbSkmOt5Xdf4yPLX9DTPojeyYpJOjowPsGH0qPjqAYmIJDMrR3gmCPlV6K3wywcM4w37pvxFcon+FSWPqY9hQXEb+l9FPYS4rKO7N2mHkDpR2C4WXa29pXKJm0KMJmfhJEGJiPDSdqRgZrl0d9xh7ZjV4xS4R5sm27Z1jh1sZUaBpr5zr9TVOfDPYQ4lGDImUNHxSsgyPEkLIPOas/CMd+6WR2eqP1j7VRsHxjqrNxbkFGuZMpmdQS2g0Kz66V5+JyTdHTrGSpkvFrnWtmbZURVHKSSD7V7g+HZ7dhgsjXPruu4kfiA7tamx7WntK1pFtrmzDLsxJg6URwu7kwtgnmCD4q2k+xFXyfVcFML27K0TF+4rAa3GUzpESB9KsXA7hIYFicoVfbN9KzpF0dZ7S3bQNxxBJUgkqdVnX4kgCTy74rTo5wjE/A9srmZe0SIIMZiIJn499qmpeSNopL6PkuvCzk6uwvx3QbjGNpKhQfJdPSrh1QMD8unyqqcMI/b2Y/htuPL99cj5AVZBfhV/Mxk+pJ/vyqeZ06Ex8qyR8WAWjZdB58/rWmLUNaKuM4eRl7/Hwjv5VW+McUNvE9XKxAJBMCZY6eJjbTanNi+XknTkNdgP61DYrrRwnpVwTqMQ9vU6rlJ3IYSJ8Z09KtGDwqFBZZQyABYPLKPiB5GZMimvTThC3L+HxJO0pcX8zJJtkeZJJ8qU2AWcW1+Ef8xu4cx6/er72kHgD4fhgl/KpnLcYDXkLZj/ANwqXhdvNexN3lnyKe6CVB9AnzoTiNq+mLD4dBczoXykgRJVDzHNB70w6IfvbbG4IVHYtBiWYzAPvrXTF8Wc2XoC47xE2L1p4DKO2FO0liPpEeVMOFLcxNo3iyWVdtFAzOQJWSSQB5R/SHp1H7NdQIilVtupA1IzTHeNB9e6lHRLj0BbLQFEmfCZnyE61OdZFa9ATljQfx/gN3q3Nki7KwRs3mAdzrtPKqdhuI37aZFuMAARl7vDXarTxDjZZmFu48AyCNNdtBJ0/uKWrgmxRdpAuBTmO2c6ZTAEDxjuFHGmlyNDKm+RZhuNNby9UpW7OWN8wjaImZ8a8bGvcust4B7rQAXMhBuQABE+tFcTxV61Baytu43ZzaEtG5WOW3fvQz8KexlZvjbtFd48/GmS9tFFCUumNhbI0G3lWVrZxYKgzHgeVeUSeoy45imVJmC3ZX7n0GgojohhraWzeuLLFot6SdOSj8xM0i6Q4nNcVOVsfM1beC9lbYCiUQDMfwyATHiZFNL8eA/HXtjTGWxdUC8s66IWOUfzR8R+Q+dOsCECBURAAPhA/prSYiRrWNissQdf0qVs6WkWNWWDIA2kb1TurtW7mJUgCy7wQfhEqubyEkmj73FpBkRG5/pSPiFjPhWkkFrik+OYmfkacX+lP4hhTadkO24PIg6qfUGpeD4I3biBc0dYi3AdonMjDu+EimHS9ALltjPatkADcBFMH308hTb/AA0wOeb1wwnZVZkl2VSNPATPmR3UyWqbBny7VFf9lx4dxm25SymZFiVYCAY0UjkRyig+k3DOrdHtJ2MnacTGbNz1MfeguLYRUvFrBYWxDNbU9n4tYHdMGB41ZOD8cs3g6sBDDKddIj9TXNHltkssbjRyziXA8uLQB2VLuYhl0IMEsvp9CKW8Z4T1d1Vt53JWTuxOpHKug4ywloI79oqzG2p1ieyGIG5I0Ard8ddVcztbtKecDN6xAHua6YKUlwPCCUU5sr/CuINhVRri75QS2c+cg7CNTz0jSpeMcNs23a9bvrDOXK5dCWBnKQzGJOxHPfeGKYq605L9t+YiJHzObyMULdwa4lGypkxFohmUaBo1Iy7SQZBG9NJTUk+ifhhq65IrGGxZUi06i2zELqNACSNxtVK4rYZSAdZVW88wGvnrXWeCD/h7XioPuAa5t0g7XVnmLdv/ANq1PBLZy4RzPig4vltYe0N1GZh5k5R9aiwPSJVspbdGYoCNIiDEHfwoTAsdCxJM6k/33VauC4cNZBIGltY05qBP1ppHTBUuBFw3il1WHVz28xyknTVjp3aDypzwnj7HK5JBtRGvI5wV8RoT/q8qVYCzGMVZiHuT5ds/StbKQjnlK/PrDVcWOPLOfPN9HQ8FxJGxtwZgC6IY8CRmj++dWPGYiIaPhII7jpqPYmuQXcFfv3JsqzG2ozEEAgZF11juNQYjjmLs5ZN5WXbOGg847R1HpXJnwXk4Z0YZf67Z0XpUou9u1cKXlymV0Z7c6xzJGug9tqN6J8QF+becAwYjVjoozSdCNx5iqdiMc17q7lshRet9aV/Jdt6Pl7pA5Ux/w9zPi3ukmOoBjlLZNY9DSZPj+ONtjQzb3EcdN1W1Y7OpR8wltWIVg06CNDVIwX7QUPUKtwE/vLjEKmbmqficAn4tRTL/ABJ4uLz9TZaYuLbaO8ntR/qyg+KGveM3lVFt24C2yFjwAgUYRqNstjhuwEPi0lmsrcbLAyXRMTsAw179K24Nj1ZLNhAy5MxuBxBzAg6jvJ+U0BdvkAazG1E2Qt7QkpcUSlwbr4E8102NPaY2T4vFpjLpJeN3DGyigZVBk89mie6K5vfwjWmGbsk7fPQ9xq62uOu7qrAC634j8JI/8HT51XuOWlvXmjeWzESQNSSSTqWJqWHaDaZPIoyjaALeIB3MRuCfpTPo7ipxCqusg5vAbg/Kq8+EMgToSQCRppVo6L2xZw+Iu6EgGD/Kug9zXS2qOWOKpWDY/HhsQ1wier/d2lO2YHVj4A/UU8x2K/dgq2pXOzDuAj0kwBVVw+ChrXWA5GBYajtbGJ7zt30/xbTYeXTPAzBTogGyiP7Mmg2d+Lgpl28ZJ1376yvGWsrGa5GN/V211J39qv2Gu9XabmysR5nQL9qo/ErAS4wmdvYin3DlZrKtnBZtCraSViI8YC1SStI5cPBabgIG+vOl2OJMQeY1+X3rR+JM2htPmk+Ajl50Jeu3YMWiP9Q996mo8l20EPiM5A/MAx9vuRRN5tFU/wAxHrApLw9XVTduSswFHOBsBVh6PYBsRcg7btP4RyWe+NfU0ZcGTF/SfDWrNlMQ4Vrp7GRvykMQfDTSOc1X7HSu/CqpGVNgoIgTtIronEMDYvJcF5JkEyTGUTuv5WUbct65Xi7aWXdFYMisQG7xOnrUcGRTVMTLGnZeeAcbR7V65cGUhGESCC0SB3qTync7UBw4PkD5z22hvePoaU9GuKYczavI4ZyQroSTB0gqPfY/erLc4ebKQssmaQ0RAOUajlQpRk0I3KTjXRsrM1zO5lbQEDvPIf6QZ/1CgeK3hcVkM69pD3HmPI91S9b8a/xAn/UsfVKDvrI8RXfF0kkbLbkytwUkjb+9quPB+Lq3V4jKA6HJdjcqRIJ8tT7jnSTE2dx3il/DsS1tyo+F+ywPy9ap2qIpuLs6Gt/qzetH8Ia4h/h3+pn1qi8bSCB3WV+Qj7U/u4sPgrd4EZ1tNacc/gZR8wtKOkaRcI/hI9prlwx1cgfJrdV7FlvRB6fWrlwIf8Mn8h+oql3WhB6Veejq/uLf/wBtfmBSz6Lorl+71eNuE8i8eq6fWj2w0YRTze78lUD9aV8aScTiF9vVFNWrC2+swWCUDtsXYeZzH6TVscqRy5o2xv8A4a2B/wAQ52ZgntM/UVH/AIlYEuLWk6OSf5tR7U06C4NrVjK4gm6x/wCkD7Ux4/ZzoxiSqkj0FcMs1ZnL+l1C8epyTCSmReQY+hKgN76e1WLolxRMLfJvPlUoF+FjmiIOgO0H3pPilCkR+ck+jhfoRWnF7cqRzXtKfDmK9HJjjkVM5IZHB8AfDsYXxUgj/wDkMfMNdbX6H1o/E3CWaeZJ+Zqs3rT2Gt3QDrFwDwztp5HKD6in9zFLdHWJqDrHdO4PlXJkVdHr/ElwRXK2stlPyrW3fAOY6gcqhN/QsdgJqZ1uSBuFuWxGVjpbYkegdj849ql48WDZkUdoTAOs8502oLo1LXzPczN5GB76034jic50AWNu/Txro0T7PKt266K1isS7kALl8PE+m1E2eJPas3LLCQ4PhlJ38xTicyEgCRSjFgMJ8Pam1XQOVyWG7eixbYsrKMsAtzAnbUbDv9K9xmW9bb8J7x/TlpVIY6R409w2KPUhuex8xp9K5tXA7cLTFN2J0+teVMnD3YZtNe+spxHlVjPjy/vhOkqPlIqXCXWS2xgMqntqfkwPI+I7q06R/Gnl96JwFrOkz2SpV/TY1RP6nKu+Cwfs1/KpXUEAwx8AdGWQai/Y9c19wB+XOSPnE+1IMJ0jv2kFtGCqmgJWTv46RTOz0uuMBnto7LrmUgH2j6Uusux1lQ6wuH61wXBVNcsiDHNgGHPbbvqz4DFW1i3ZyjQ6DwjfxM86pP8Antu+3aZrZ/KwifIzHpTuxhBbCXVky2VjOsamZ8N/eueU+aZRRbVlgw9oLcDrPkdgfDwnX0ri/S/HG9irzmBNw6DbQ5QfWJ9a7bhspMbzvPjp9q5V/inw0W8ULqgBbyk6fmUwT66etPhioukRyybRVcGgJk7DlVp4Zxy+gyZi6EEZWMxpMyddI22qu2VgAUx4a83LenPXwG33rpcVLs0birQ2x2MyuhB0uLPnlMj/ANxoxHzCRrOtKLOB6yLRbK1tmKt4Eaex+Rrxma20N2W+TeKn7b1SKT+r7Gnb+/phWMX3G/kYNKsVag5vWiDiu00jUgT5jT6VCUNxo2tz2mOgA7h3nwFM+FySrZ0hiMKbOHyFp6xEf+Vmbb5CtOMtmYeKsfka06S4sZVQCCYJH8ImB9PahrXaOViZiR48j9J9anA3yY/ZJeiDG4K6E+HMBzH6V0Dg4hFHcij2FJrPwr506wfxQO6oSKxRVOM2LjYq8yrAJXVjp8CjTnV14JhytvhqkyQXBP8ApcUr4wmvjp9KM4ZjW6/DoxlFc5dPhzBhHkSaLf1Jzj0XbC3INvxLf91FlAcwPcRQAtEXLYJ2n70eh1avLs6KOX9JeCXLRuMnaTUxzX4dfKVB0pTxO8HQMh20PhyINdWx9nPcUHmp9d96oXE+jGVi1mANmQ7f6T9q9H43yk/rM5M3x/cSvXsJnw3WtqyjqwORROXmQwPmBSLA4s2pBEo39z/Sri9icLl2zzAP8RgfLWleNwCsezCsdwfhbzHf4inlJW0+jthjlqpR7oV2MShLHMAJ51Fi8YpXKDA0zHm38Kj7mom4SzEkKIkz2tNCQazh/C0YyxOh1Ub+tD6ozlkfFBXCrBCm6vZctK/yjSD4HWmtlFvCU7L80Pzynu8K0xN2EAAA7o7u6g7oiHXQ+FBTd2V8MaokeUJ8eVAm0RmHI6j704vXBcQtzA/uaRYq8RcXu2q8XZyTg4umBW7ZLwB6ev8AWsN8hAnLMa2YxcMaED7ih7twtqd/L9KnJclMbpFpstKg94H0rKgwNz92vlWVKjncT3j6EuhnSPXegw+mUaLWVldMEqObJN3RhWKjJ8K9rKcimzdAp3kfMD0poOK4jD21thwUnMvONeUiY5EeNe1lTnFPsviyyTL3wXja3rIcDKRuO4iI17oqm/4o4zPcsIBACs3+5v6VlZXPH8jqn0VcUcts2sPddviJTLHIZp+1ZWV1R/YMnRNicQQy3E0P2I2NOUx9u6uW4ND3iQfvWVlGcU+Q4MkouvRn+XWAdUHrJ+tDXsYi6WkGmzEaDecq9/tWVlJBW+Tpzy0X1SEvFpZgWJJJEk+3pUuNUiyt5d0YKfIn+te1lVfBwN2xpgMd2V5qxEH7Va+HHtE+H6VlZUMqLY3wDcb7/Afeh88PbPcyn/qFe1lSl+IzOk327a+v0ohDFZWV5rKgt7/mJ6iknHbotZ2O2h9SQB8zWVlGHZinpdDXhb5Wbc+bHsj2E+/hQN1ANe7fxrKyvQkdMOgfAoMgBHaMk+pn70HeULc02OpHn/WsrKCC+jXEAmpsmkGvayiMC4d8rQdqA41Zhh3Ef39qysqmPs5fkfiBI0tPetQ8/WsrKaXZLH0OcFiIQDz+prKyspAH/9k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900" name="AutoShape 12" descr="data:image/jpeg;base64,/9j/4AAQSkZJRgABAQAAAQABAAD/2wCEAAkGBxQSEhUUExQWFhUXGB4XFxUYGRcdGBYbHRwXGRgdGBkdHSggGhomHBgXITEiJSkrLi4uGh8zODMsNyguLisBCgoKDg0OGxAQGywmICQrMiwuLCwsNDQsLCw0LS0sLDQ0LCwtLCwsLCwvLCwsLCwsLCwvLCwvLSw0LCwsLCwsLP/AABEIAMIBAwMBIgACEQEDEQH/xAAcAAACAgMBAQAAAAAAAAAAAAAABQQGAgMHAQj/xABKEAACAQIDBAYECggFBAEFAAABAhEAAwQSIQUxQVEGEyJhcYEVMlORI0JSk6GiscHS0wcUM0NistHwNHKSwvEWguHiJGNzg6PD/8QAGgEAAgMBAQAAAAAAAAAAAAAAAAECAwUEBv/EADURAAEDAQQHBwUAAgMBAAAAAAEAAgMRBBIhMRNBUWGRwfAiMjNScYHRBRSCobHh8SM0QhX/2gAMAwEAAhEDEQA/AOr4WybhaGiO6d8945VI9Gt7T6p/FWvYh1ueX302rmija5tSuiWRzXUCW+jW9p9U/io9Gt7T6p/FTKirNCzZ+1DTPS30a3tPqn8VHo1vafVP4qZVWNt7Yu27t1EIAVLRGg0LXGVvoFQeyNgqQpMdI80BTb0a3tPqn8VHo1vafV/9qibN2x2L73j2bdwgQNwhYEDU6mpezNt2cQSLbElRJlWGnmBNAZGf9oLpB/pHo1vafVP4qPRrfL+qfxUo2H0hN3FXLZZSjZuqAiVyNlMxqcwhhNRtrbevC7cyOqW7bi3GWSxyhiTodNeEbvdCsRFQP3/lWXZb13l/hWD0a3y/qn8VHo1vl/VP4qTXNtXeqxDSJS+iLoNFY25Hf6x176LXSMnGG3mXq9bYXSc4UNm5xOZfIc6KxVpTrEbdyQEpFetR2b059Gt8v6p/FR6Nb5f1T+KqvgekeIY3JYNFu43qgZSpOWOY013/ABedS8Nt69ZJ/WCrqbLXkIEMMsaGAN8/RvNIPiOND17qRZKDSo69k99Gt8v6p/FR6Nb5f1T+Kl3RfbD3rVwXGVrls6ssQQRmBEGOY8qWYDpBiEW3cvFXS7bZgAIYFVzcANJ047xTrFQGhx+abdqVJakVGHxXZsVk9HN8v6p/FR6Ob5f1T+Kk2zdp4kXLHXMjJfBgKAMukgjTduGpO8VniNsXVxotsQlqQFBGjDLJ7UEhpBjcNOc0xo6Voc6dYpESVpUZV6wTb0e3y/qn8VHo5vl/VP4qquz9uycXdBU3DaN22RwUZgqsJ3gZDuHrEVIwPSW51OINxlLIB1ZIC6scq5o0IzceEHuJgHwnV1jv3KRjlHXpu3qx+jm+X9U/io9HN8v6p/FVet7evXLFrI69abxss8LB0YqY1AkZTpPGvV25iXy2AUF7rWtm5GkKubQaidY3fFOlO9FsPXuldl2jr2Vg9HN8v6p/FR6Ob5f1T+Kky7ZvLhcUWK9bYJXOBodAQY3aTHluqFf29iEto2aSbjSCgkqiliugiTEAjnTJiGo9Gm1AbIdY6Fdis3o5vl/VP4qPRzfL+qfxUq2btxr2MyqwNkq2URvKdXLT/mZhH8NWWpsbG8VCre6RmBS/0e3y/q/+1Ho9vlj/AE/+1MKKs0TFDSvS/wBHt8v6p/FR6Pb5f1T+KmFFGiYjSvSrE4QopbPMRpB4kDnUXrKabVPwTeX8wpFnrknox1AuqCr21Kk9ZRUbPRVOkV2jTHYW+54j/dTek+wd9zxH+6nFd1n8MLhn8Qooooq9UopXjtiJddnYsCwVTGX4pzDeDxppRSIBzTBIyUPA7OS1niSHbMQY8OXdxre1gQQBlkRIABrbRToklFjo/aQ2isg29xGWWgZe1pyMaRWvaHRq1euFyXUmMwXLDRqJkGqrjipa9cZnGKF6LYg6LmGWGjRQsSJjQjjTjpWLhuYdkkOiO66wAwyGD3EZge6a5tIC09nZ8cV06Mhw7WdfngUxv9GbLXOsJYaglQRlJG4nSZ75rL/puzlA7QYPnz9nNObNG6InuqpWbi3RaF8uthmvuQQfWNzMuYQfizvGk94rPDYi5YVb65mHwtlAZnKSWtTO4AhR3ZjyqImGd3rDdv8A0pGF2V7rHfu/atP/AE3ahRLaB1nsah94PZ+zzmtdropZUEZnJOXtErMKZA9WI/sRVXu4S2uZMQzzbtL1IAYyYJMaGHJ46HUcqb7Zwpu7Pt3LktcRB5kgAnv5yKYeKHsjAdauCRYQQLxxPWvin2H2NbtuzJK5kyFRGWNTO6Z1PHjUXA9GLFoz2mMZRmI7IPAQBVZx+BS3ibSiMgS2RmB0lnY5SNFOo4cqNnYZLmIuo/bDh2zidYYMA+Yajlyjjoaekx7ozS0eHeOVesVaNm9G7Vlw4LEgQobLCDksAaV5i+jdq5ca4WeW1gFYBjLIkTMafRuqmNY/+PZtor5nXrbmXgwGVCRod5La8VHDSp+K2kxvW8SFYlLVssomdTcW6sc9ZjuFQ0wpi3YfnVqUzCa4O3fGvWrLd6NWSABKwpUxl7QYQc0jw3RWuz0Wsr8Z21BJJXtAbgezu18aqdxX6q7n3vdtO8yVJJBYxxXfpyrama2bVy1r1SSQpOUqWYXFAPMRA5wael13fnOnJLRHK/8AGVeatGI6MWmmCyAsGhcoAIGXSV5V6/Rmx1YtjMsHMHEZp4ndA8hxPM1WcLslHXBZgSbgyvMaBUaN401jfxrUuWRczP8Arf6xG4+pn5x6uTSJ7omjSay0dUOzejRHK8eqjbuVytbBtLYayJyv6zaZjO/hH0cTWqz0ctqFBe42ViwzFTvXKfi8qciva6brdi5rztqVbO2DbssjITKKyj1dQxBMwByG7lTWiimABkkSTmiiiimkiiiihCh7X/ZN5fzCq7NWLbH7FvL+YVW6zbZ3x6fK0bJ3D6rKaKxorkquqicbA33PEf7qcUm6P77niP8AdWW09t5H6q2vWXYkiYVAdxduE8AASa1rP4Y61rLtHiHrUm9FKLF6+w1e2O4W2P05xW74f2lv5o/mVbfCpulMaKXfD+0t/NN+ZRF/2lv5o/mUXwihTGil0X/aW/mj+ZRF/wBpb+ab8yi+EUKlNg7ZbOUUv8rKM3v31sa0pIYgEjcYEid8GoUX/aW/mm/Moi/7S38035lF8IoVIbA2iuU20KzOXKInnEb6yfCoVClFKjcpAgRugcKixf8AaW/mm/MryL/tLfzR/MovhFCpV/CW3ILorEbiygkeE1su2lYZWAIO8EAj3VB+H9pb+aP5lHw/tLfzTfmUXwi6VJu4K2xBa2jEbiVBI5RpWVrCW1JKooLbyFAJ8edRIv8AtLfzR/Moi/7S380fzKL4RQqXawqLqqKDEaADTfHhNYDAWgCOrSCIIyrqJmN26daj/D+0t/NN+ZRF/wBpb+aP5lF8IoVKfBWzM20MxMqNY3TprFFvBW19W2g0jRQNDvG7dUWL/tLfzR/Mo+H9pb+aP5lF8IoVLXCoMsIvZ9XQdn/Lyrz9Tt5s+Rc/ysoze/fUX4f2lv5o/mUfD+0t/NH8yi+EUKY0Uu+G9pb+aP5lHw3tbfzR/MovhFCmNFLvhvaW/mj+ZR8P7S38035lF8IulMaKXfD+0t/NN+ZXk3/aW/mj+ZRfCLpTKiljHEcHtE8ijAHzDmPdXuz9q53Nq4vV3QJyzKsPlI3xh9I4gUw4FBFFt2x+xby/mFVuasm2f2L+X2iqxWbbe+PT5WjY+4fVZzRWFFcdV2UTnYB1u+X+6kexDmUudWuOzseZJIHuUKPKnewf339/Kqp2to9Rh0YKzEgwACQN5lo3CtONwEIJWXKKynrUrrhamCuM4jpdiEbOtw5l4a9WdB2cp3ge/vrp3RPbq43DrdUQ251+Sw3+VQinbIaBEsTmipTeK9iva9q+ioqsYoiva9p0QvAKIr2iiiF5FeRWdeUqJVWMURWVFOidVjFEVlRRRFVjFEVlFFFEVWBWiKzivDRRFVhFEUFhMSJ5Tr7qyoQsMteNpNbaS9Ijca2baQBc7BbeYaQ0ctJqEsgjYXFSaLxoshtWYKroeJqRbxZO8CqPs/FPZuFHB0DAEjRo7+InSe/WKsGC2sjkg9lgNZ0EeNeXP1C0X8XfC7XQtAwCsNq8G3Hx5g99ZGkuFxSBgQRLGIn1q530u6QviMS4t3SLFuFU6hWI9cgaBhmMTyArZs1vEkRccwlDY3SyXQaDautLdHMe8a0t6QQFtXh61u7bgjiHdbTDwIaf+0cqoPRnGs1u5bVw1wQ9lYAlgZfKdd6A9njTC/tII74ZT8Gb1soDOmW9bJjwiPca6op71DRTnsBjDqGtMfbr+FdB2z+xfy/mFVirPtr9g/l/MKq7HQf3z/vWoWwVk9lCyGjPdezRWFe1wVXenWwP339/Kqr2LZOF7JhgCR2c24n4vxvCrP0f/ff38qkmw/2Sef2mtWIVhAO9ZMppMT6KhbWW3dvKMPbgspLJqskayAYjlVo/R9buW7jPctm0ChATQs+oIJ5erpzqTtfC4bDk3ik3XbMJPvA7ieHOK14a+WIWe03adv74D+lZj6xPwzVkkwLaKbtPpTcDD4g+SdCOU8/KrL0f2oMTaz8QcpjcSOIqubYVeqzkDMo7LlZIMwD4Ca3dGMZaw6FJJVmz5jvAb1ZHfvAHCKvs85c6riouYCzshW+ivFYEAgyDxr2tJcq8qJe2paRyjOAw1I10pdjl7bqdGMsGnUCNNJmNCIFI9sst1Fts7ZxcEqIDGV9xGoIPfXNJOW1FFeyIFXe3cDAEGQeNZ1WegSXVw2W6rLDnKG3xoftmn+IxiJ67BfE+6rmOq28VU5tDQLea8Ir0V5U1FFLr20IZgSBlPA6gcCwjQVoxG3gt1raqWKRn1IiRPZ0MkDvFebatkMGQFidCNfeB93MCqZDeBDTiFaxtD2taZ4S4Svaidxj7a31WF2kMNcFsLIcZyCTmQHMI17xoPHlVgwmLW4JXzHEVcxjwwFyoL23y0LfUXaSE2rgVipKMAwMEGDBB4HvqVWu6JFNSC4ltnDYi1lvWXNy2QLZLqOuDzJDSoYgEaN3CupdDdotfwdm5cnPBUk72KkrPnFch6Qbf/U9pXVtXBctW2zi12urS4Pi75bIddIEiI0qRs7pXijaZOtMMc0E6iTmMOCCus6AxrXGyrJKFaf2kkrKt/a7gXFV7pkzm0BZutbuqc4K5ddGEEMCDOvmBST9H143DeJZYLK62pJiFCuw8TB8Zp50x2YLljrZVXs/CKSBBy6lWMTl8OMGuqQBzDdK4GgskuvGSRpiDeIS4qTCr2dQZOcsPkkrvHCa17V2KtvVHdQ0hohtBAgZhPLeaW9Btp/rOJuHLGWCd2+Dyq44oArJUsJYEDXQkGforyEzbsjgu+tDgk+wdmILq9t3IB1c6LI1hRoDMe6qnsXowLbSzI18XSjAwVUKYYkHeuWd0drLV2wdooQ1oi4vyhvG/RhM74rm2Kw9/D3i14MGDFp3W7mYkt3tI7XKRqK67HJ2C07VJrjiAc1YduWHt2zefDBTbIZnQ5estgjMrQJXQzoZ0IBOta8K5vuLhUSl22zECAM1xFBHIHNEf0qJj9s3MTaGHBKq/YOszAiPMD3VZdm4W1awZC3FuO12xmyggLlvWxAnU8ZPOtezRudR4GAKJLQ2OJzCe0cB6K97a/YP5fzCqsToKtO2/2D+X2iqqdw/r4xp7/wC98rX4n481TZO5+SJorGvKzlo0T3o9++8fxUk2Gfgk8/tNO+jv77x/FVL2ftYW1AzppOhIkanvrViddhb68ysmZtZj7cku6SbSD4ogkFLY8tOHjIJ91M+j5cjMUidSSd/lwHdUC7sK09xnlizaxw1Eg898cazw+yrZaSzkNpGdgUIE8DqDzrMe8OJIXOQQcVbbpBEESDoeUcqUbPu5m/iaTPIA5fLjUoX8pRSdIgbpJG4k0s2dc+GuBEPZYrm4AZmYfzClECFfC6tQrZgsZklC2hiN879Y8vdFOLF4Eb92/wAOdVDEXAZgwcpA5yYjfTPC3Q7jKRCtqp0Eag5TykHSu+OQtUXgVoVLxeH6+4h0Crv5ty8v60vtbCFzENeIyL8UfHaNCxn1ByG/wppdxNoAjOikd6gioON6RWgItutx90Ky/SQYFOSRudE2lwyWGzZw+Ja1JKPqs675jU6yCI8weNZbcwwd2nJDLEx21jdr46+/zTbRxDBlc71XORyh1Jn/AEnSq7s7pBca616DkUiFJJnUjMddDR2pW0arHkMo8610/ZGMRraAHUKNDodIGo8x76nE1R1xjLfVzGS4oKuAYkxpoNDMf2ay/SdtVreBADZetbIzDllYkDxIA8JFdMZwAXKR2qJNiuklr0iy2bkrciGOYg3PUIQKJjdv038K6BisYltCWMKm/wAp+nSvmvontllxdt8iuwuBgpBKht0mIgca6j0i23cK3UKFZdWJEsigCRqBHrHNBj1Yq10TWyhuspOebl7YtV3a5ZmusRmdo5hTugf5QI/5NWvo1jwLsE6N2fPh94865lh0uXYZVK2wOyPjRzE8TqSfDfVk2bicgAjKVgrLBsxBkbq1XMBZdWQHEPvFdSe5FabuKAg8Kg4i4T2CAQTLTw1J/oKXbXvubNxUIVijKuYneQQsnUjWvOukINFsDEr5zuHPcZm3s7Enzkz76a28V1drNzMfR/zSq3hmFxlIIMxr3nf3iONSXg2cs667yNaTjjVesi7mCsez9oPbyPaco41Rxz10PAqQYM12XB4z9bwKm6oU3rcOscSIaBXzjsLbTW3tgqGVGB11BgzEcfCu/XcZOVgR8JaRzyzHNqB3gfRUml8TbrstSwbdJHK+8zMZrVsPYtjAsgtlibkhncjWIjThWwYy5h82cSgaCwnTiCZEQeYqndJtstdvZLTMBYklwfjbix7hqsHfrWWHfEYhB+tYh7do7kBCM4/ijUD+9KwbXGHSl1aBEQN3FdAwGMt3O1bcGdSBl/pUDpFaW8jWHIBYSjRqjcJ/vdNUex0eGcNhL99cusW1LLOusueO7fFNf+p3QMuKstdt22yNdVQHRv4kk92oJmeFVXHto5hr7dA+xUrqqoum1o+lxAVGglSScx04zIEk6CeNWfD4aFtF5U9Zay29xHbEs/Kcx0rdilwsNj7ZDiNWPxCB6xXg+4Se7jvgYDENcNu4297tsqvyUzqR4k6HwivTw/UdLG1rRTUfVZ7rPRxc41XWNufsH8v5hVUO4bv78vvq1bd/YP5fzCqmZyjXTlJ+z3++qLZ4n4813WTw/wAuS8orGaKzFpJ/0c/feP4q5hib2WO2QMp8/hMsDv7W+undG/3/AI/irlpGViYDMqu/AwpZhHhA+k1p4/btpt5lYtp8U+38Tg3zmHCBGm6Rw7tBWN7MGJ1M8tD31nhLPWWUCatdbNx3dpt+8aHfUC1iLyu1vq+syNB7YDgchpDR41n3e0aKp+VU0wdmC1wknKJg8zoPvqwYTZNo2zABeTmeZht5nu13cjSHFXMyKFByh1DbpJOhnw/rSjZTXuoyWyQLkZ9+bNuOp3TxPdRI1xGCtswrVWQsGRyTAQhc28yM6n3EV7hbg6oXFk5gRA3sSzGB4SRPIctaiWbK2rLWyZAgbjx7TDfp6x91Z2E+CzDs71QjUZZKpA4HSJ8K7GZCqg89sqfiSzYDtJl0XMxCmFBEsVGsaVWtlYq2jmR8IrQQuudTABXgSO7eGq2dL9o9TY6u2e2481Ti3CCYAnx31UtnbPJUXjbYQSc5KxG4nLvmTwEV0SgUAK7bOKx9rWUytY03LhLA5WYW1niBmn6Trw8aV2cQtjEXVaO3BG4iCASCOe/QUx2hiAQjIJIfQAcQhmQKrD2WN4k6k3GAgcddw4esBUoW0wChbWgMbRWHo3fUEorZyHYdVx3LlI5z2gTwgzS79Kt0vg1IcfA3QXE6qHGQZhzDBdeIM002VhAgOVfhGbRuO48eRiaibccW7dwKFOSwcwKyjMjPBC7pJg8am9xY8UWe01C5Ls3HEDLadUZwASTl5aTMAyPsrq/RO1i7mBS4Lq+uRJ1HZJGpnLvjXvrkaYcMrQNATrw0yjXzkT319J9C8AE2Zh1j1rSsQf4ob+ldNoaHUJCk1xaSAqFinxAfPeYsYKjQZVAldNBub7a2XmY3bKouZi0xzgK4nu1irP0ywRGGzLwa7I7muZgfo+mk3RsTibJ/+iX8SMv3V0QupC6i4Z2/8rVYQl0HtcFAIB0znLI8PW91KOll5rVq42btaBdd7MjR7oJplhsRPXMT6zzv3Q7RHdA+mluNwq3rge4dIClAfW9bLxnxHiONYEmZXcylQSuUbbtfDW5n9kpI5xOU+YAPgRS84fMRKkSY18hVi6bsL207ioSVUIkzOiosweUyPKpmG2FcZSyISijMSBPmePOomTRgDXRers4a6IOdgqZYweW/bCzJcAd+umniK7h0jY2LGfcURLQP8WWQfAST5VyDCXJxdkggEX0CzO8k7/OukfpMxBt4ZQ10XGuXQSBoFCoRpru1486tne4tYDrqsW0xsFocBuVS2di3NxbCjtN23IEyxEqI4wCNDpJNdK2bgbNu2HZetvMYzHtFZEnU6A/5Yqt9BNmi45u5cwuHXMfiLoIA0A0nWr7ZuG48IFFtZiOCjefEwPorkYMajPL365KNancFLtIEXLl1Op09wHOqXtjCD9auW3KgYtCAk9pWQCGI4Tr/AKaud66W1AIJ05kd3j31zfpTeS1ft3gxzC4uXWSy7nZuQ7Wg5UrQC5haPbl+0QVLqqD0WwTpcxFi+kFlzZZlLluSGAA38wd4O+t74p1x1uy2/rV3bsoZcpHcdPeKb49wmJsXAdO0s81YT9sCpG0bS9ZbuKIc3bdpzzVWDW55Df4wOQrksVpraGk/+qccuSttEdGEroe3f8O/gPtFVI+r/wAd/f8Adyq27e/w7+A+0VUT6o/oe/yrYtnifiq7H4f5LCaKxmisuq06Kw9Gf3/j+KuMYbEscVcXLCywLE+sOSxuETJ/irs/Rn9/4/irjmIEMeMu5B4gloA+j6RWm40s7fU81hWrxj7fxdA6NYbLlGnYtqNO8L/SlvSXPZvxbEG+Zz/JAADRyNPtipDXO7IvuRf61p6UssITOh4d+lZ4dQoc2rVBFoDDDKNzp/MK27OwYVSOIZxy0zGPGotjG2rlki3cDEFSRuYAEb1OophduCbikkayeGhAJq1hqUQYGm5QLd05ZYadblIPMZlHjoGJ8BWu3dZQloypZ1Ou8ZiG05fdWk7Qi04ytPWDLp2hIeJ5GSDTK2FfF2QTmBVAp4dgE/za/wDbV7XalCTvFe7Z2T+tY5bYzBVRetMaA9oyD3gjzPjVgvWFAdAoyhFWO45R9i1P2bag3X4u8+5VUeWlRby9uObJPkr/ANKtnOKtMhIA2KkXcC+HvMtyIIzI4Bh4nMe5su+OZMUqwO+2xHF37p0UfSB7qtnSm8Gu4YfxMvj2QPvNVOxbZEw88V1Hizkx9FdNldeBU7XIXRtJVgwtyHRBuMkn+EA6/T9FLsQyTCgxDkbpbV2UMIj94Por2/h7pgqdSrjWQIKneeGhHuqMiMhCBu0JOsTu7o1JE+VU2l9JAuJvdVI6K4NDbuDfCusHcsm5E9/qnyr6MwKC3ZtW+Atqo8lH9K+bcDtYWutKAH4TWRpLPEeUGvobZuL6xLbHeQojkRIatCc4hAzSvbj58CW35lb6WB99U7o5ioxFsQwe0hJUj1lJQdiJzb66Fcw3/wAe0nhwHMH7K590VwRW9evO4Cjsi5pInKQNTwkihslyF5OxUTNrIxWDFIIuZIKvlKnX4xuHTjy0qGMFNrrDmBHEa5mERoeQJ3cAaY28UBuUmdzjLuDFgAMp4nfFbLWHIm5dS80ncqBs3I5T9pUbqxS8uNV1XK5LjuHAbF4l4Jm84HDTOYngOFdx6Pi2thDbgAgE7p844jd5VyHpaepx+KCqULFbqhoB7Sqxnfrmmt2B6QtYtJelgLp1tg6SJzuPE6x9FRlqHhwG5b80ZkhjAyUzp10fFnGpjETNYN1LlxQNOyfhII3Zhr4k1WOnfSCxjTbXD2rtqA0qzTmLFIjUwNPprpez9sMVkHOhXMCI1EHf7q0bQ2DYuPZvWraKxebhUDdlJ1A3maky05E6slwuiq6pzyTHolsa9bwqAXbQQqJQWmVsu+M2cyTx7NM9rbR/U7QY2rjqT22t5CQBuEFgcvfUvA4cIgEwvjr3aVV+l20lvOLAPZAJIkatByj7D7qg00FTmoUrhqWva/6RMOtkm11nWkQqMpUg6ak6jQSdDSBNkXWt3TiApvshMyhhSudVQ8CRx74msOi3RVr7tiHlUtuCs+szSQDHyQR91WDbGygLZZVKoUJ7lKzIE/FgDs+6Kk/AKTKAloSu3f67B2rgklY38YgiafXX0Qjc7WfeLts/ZNU3oXjOswt5DOkuBykn7qtGEbNZs/w3rYP+tf8AxWZBHctYYdT+YK65TWEncukbe/w7+A+0VT29Ubvv3nzq4bf/AMPc8B9oqm5uzvPhw3n6a2bcaSfjzXLYhWP8uSxoryisuq1FY+jH7/x/FXFMRePWZSCZvkDSIliBB/vhXa+i/wC/8fxVxq5D41E36qSvhc/9prTd/wBZvqea8/a/GPt/AumbHeLl1f4lP1VH3VL2rhA6ExrBIPeQQJpfhBGIcc1B9003zypnf9u+s9SVQw6FhcLMpayGRFAACxESQJM6bzxqTediweN6gNlMwVMGD4EVAweLQNiFfR2QqFg6kA/1H0VI2c5S51XEsSh3afG39/31YHNacU4GYkqVaVc7anLcEMd+VgVVCfBiTPcOVe7LsFHsZt6yP/2uPsrfjcECjsHCkgSRrBkMC/IjKABxk0ts7RDYjDDi1xjHCDd5HuJqbHg4hVyjtK7pdK5t5B1gb9DlMd+g99RbbDqyRwZd+/j/AFracSnaCsrFXMqCJytE/SRSu3jQesQENDjXn/5mr7RS+m0YJb0gw4Z1E6ozMpM6Tk3xrGv0Utu4UnEWrTHKerlHk5WI0Mac54z99jx+z2uk5d4Andx3j6oqJiMMgCAo7FDmkwImfVYc2KzyAPdSbK6PupHtYOyWsbNZlntSUOgIg5lA1OmsGY1qLc6Nqbr3C4jiswRA01nTUCPGraLot2+13iOYmNI7hVf6SdIbS22BVWBUgA5dWIheyeE86g+QvNXKshoNAuE37bhPV062T3wSB4jfX0lspctt0PrIZEfxAEfSK4x0f2Gtxequo2aVCmGbU3DIgaRlYa91dox6hL6ZAxz3ArwCVVAEMseGqn3mtSSdkmRyVbGkZqbtW/kNhebgfdVb6PdGCouLdYQt47hv7KwZO7Q1I6TbWQ4mzbUhmXtQNdcywDGi6Bt9WYsjDNoVOs1RLL2HMG5TudoErDDYZEHZA8a3ZqjXcZbTUsI7qj3dtWQCSwgcgxPkAK4gQrqLkv6XLRG0VcA62FPuZwR36RVa6SLlw+F5HOY5arFX39IduxjMji81tktuEt9US1xmIKgCRAkQSdBxqudJNizhMLbUs9xS+qoTmGbKScsxGVedMvF9pr1RbUU7dFG3WD8qB0Vx7W2RF7QuGEUnRWPDkAT9Jq1YTEXVuhC1zDljJR7ZBIHySd5/vWk3Rv8AR/cujM1/qVW4CM9tg7AZWzKCwjUka8q6rtXAfrNs22AdSDkZj6pI7LDiD4VVI1hcSCqbTMy8LuzH1VI2x0mbD5ka4GbXtfJB3QOdVzZ+Ee7dsXVJKvcAzTrOkqe8zx51Xdo4dluPauQt5WIdTpmM7x47/CnfQe69u43UuwM9vDMRlceDA1JzBGwuJVTm17q6nsjFoVa4o0ylWtqpaSCNAg1me7drVR6Y7RfEG1hlcpnJ62yFANu2DmJYidX000POlm2cTibZvXrSjDKZ/eFidIPZA9Y7t/vqLsPDdXbN24xNy4JLNvC/dpVTpgIyQa7Otym2Kr6lebNuZMddVVItvovySCIMeYOtWXYlz4PKRuvWvouoKS4vHKLyXCclu2gAPytZJHfpUjoxtDOASP2l+3l7gLisfuHnVMIc6WN9NbR+/jNSlNI3DcV2TpB/h7ngPtFU4nsDx+893jxq4dIP8Pc8B/MKo9aX1B92X1bzKpsDL0fo6v6CymisZorLWpRWbot+/wDH8VcdwiD9eDAa51nwztP0gV2LomJN/wDzD/dXFttYa5h8TdMah4ETmBzE/SDvrVIJszabT/SvP2rxj7fwLqCJF8HmpFNbtuVPh/xXNNhY3EDM1thxPwu4Rl3ktI4nyNW/ZW1rtuwGxOR7rMQqJ2Zk6RJ3Cd5iBHnxCJzsQm01Srb+AJtC6sl4Iyg9pRoGJG9hKqKV7Nwr3UR3UypIzkyZDCCVkkGJ14022dsfENda5eBtq09hWSYJMydYEGNNdeFWyzsyyojKokR4z306AJvcA26FWrV3Iqi6ZAbKyBgQ4IJUsOSnTTu3xXt/o5duurhQhRuYHZliOPIrPhTe1gcL2SNGQkqQQddRpqQx10BmK9u9JrdslVU6TP8AmnWTr41IvFFUXVbiodrAYgWwmTtAMJJTLJ3kcZM7+cHWBUWxs65hwVulWFyJRdygGZknU7hoK8xfSJiR2hx18xJJ0jWKT43pa+oRjc4HKDA5dqAAT3A76hmUNmpgrPg+kFtLQQIeME+JifopTi9sIWKrB7gCTHloB3mKW4DZWMvgsUjMIBYFssHeBGWeFPdhbMTCKcyFj8Z5Xf4agVLGiVwuNSll/Z+IvDMSUt7wd7REyRwEDfr5012b0Zt5k7BZwMxuXBr7t1P7PbBJUdr4xBiOHh5VKw5jv8YGncKiSrRGG5LBMEqiRJPDWII/yx9NSQeLGO7Np91aFugyIMd241kliTJ1HCdwoxRRZtdBBgSCNNdffWtMGpgRI4ZiSAeYB499Z27o1CydOA09+6tgVt591F4pLR+oIT6o/rUfFbLtAgjMH3DKxEeI5VIe6TopnvnT7dTWyyxA++neToVWsX0JtXH6x3ctJO8gdrfMa/TWnZeyETLaRQRba4LZJPYWQDBPnVwn/n6KUbGt5WOaJ7Uf62j7TSe3AKYcSFFxGz3XWCRz31oxbMgUvOo01mAPsinA2gjZ8xAyMUadNeHvEEVVts9IkTNbMZlaA2g3HQg8RE6d9VEhqrMgGa57tdLeMxl+ziHKX0eMO+bshN4Rl3azqd4J7qejYdy2yvFu4y6SYW8o3euAFuacwDrVS2fgXxd58kBeue5nMAg5mywd+g4VYcNta8YtNaBuZSUcuwGXiToSd27fTtQfUNY7IYjZ/g6xVd0OVSt4w1nEP27j5116puHHQTB3fbSHbG0Jd7aCJ7PDcN2h3b6mYXB3nAvk27QeR8GpLlR/Ed068KZbIwPVoTlGcktMagd53z58KqDmxGpNaYU2HWrrpcqNhtk3LrhVV3IHxp0G7Qbzx3DhV82Jh7dtrSkQ/WJk1JH7RM0cjE7+FYYLDkXmu6dgCAJnfLT5cqn4HZ+fHWkC72W4sRABILT3dk+8V0stBmtDG7CD11tVMrLsbjuXWOkP+GueA/mFUaavPSL/AA1zwH8wqhzXR9U8UenMqX0zwj68gsporGa9rMqtJWnohvv/AOYf7q2be6MJiHF1cq3QIMrKuOTD7xrWrofvv/5h/uqy16SxgGAA7/6vOWzxj7fwKg3ehLliQlkSNVk5SRxAyiD51twvRTEL6zyACuUXYGVtSvats0ctdKvNFW/bx7FSJXAUBVeuYLEHQW7QH/3GmfHJSW90YxlzN1lxGkyIYgr3errwq90VH7WLYoXiqPY6LYhFCr1enxixnXfuSoWK6E4lyTmtKeEFtNZk6a8ffXRaKX2kWxFVy69+ji+4Oe6pPxYYhR/2lT37optsvodcskHJaaDp2yI46dg+/fV7oo+0i2IDiMlXcdgsVcgAW0UHVQ5OYcQTk3UJsy6BHVW/K6R//OT76sVFP7WLYp6RyR/qt/SbamOHXNr4/B61pt7OvCYt24JJjrW4/wDZVioo+0i2I0jtqSLh743Wrfzp/LrBsJiCTmS2eQF1hA/0U+opfaRbEtI5JktXwIFq2NIHwp/LrUuExGYnq7ckCfhW/BpT6in9pFsRpHJIuGvD91b+dP5dZi1e9jb+dP5dOKKPtItiNI5JMTYxDiAiLuMi6Z0//HuqBb2TilA/ZlhuYu3MkyAvIxvq1UUjZIjqQHuC5xj+hGKuFouIitEoGfKY3SI1jhO6tF39Hd91VXa2wHe2vKezXTqKh9jB5f2VA45rlex/0a37CsM9tsxJmSN5J5HnU+30FvK6uOr7IiMzfbl8K6LRSd9Ps7iSW57z8roFqlApVc/PQy+QoPVwo0AYx4+rXg6F3+Jt/wCo/hroNFQ/+XZfL+z8qX3k239Bc/wnQq+mbtW+0IJzNp9XWrLsDo6mHJcnPdIgvEADko4CndFXw2OGF15jcdv+1XJPJIKOKW9I/wDDXPAfzCqFNXzpJ/hrngP5hVAmsr6r4o9OZWt9L8I+vILKa9rCaKzKrTVt6Hb7/wDmH+6nuKxgtlZDdohZAkAkhRJ4asP+AYrHRjH27TXuscLLaTx9am+I2jhXZWa6JQysOwg+RE+ffzr0NllaIALwB3nevP2qJxnJumm4bkxxWLW2AWMAkieAhWYzyEKa1W9qWmMBwd3PiwUeBzECKX38Xg3jNcVoXLqzaggjXXUwTqddTzrWbmCmc4kLlnO8gAhhBmQcwBnfpvq4z44ObxVAhwxa7gm1naFtpyuDlEnuETr5EHzrw7StZA+cZSYB7xM+6CTyg0ss4jBISQ6yVyGWY9nQRBPcK9bE4MoENwZQZHbedZB7UyQQSIncYo0+HebxRoce67gmGM2pbtGGOsEwOQV2k8Boje6thx9sBjm9U5Tv0J0AjjM6RvpXicVg7hlnUmMvrMBEMu4GNzsJ3614uJwYDAOoDHMYZ5zAyCDMgzyijT4ntN4o0OA7LuCY4Xalq4JVx6ocg8FIBk+RE8pFYLtmzrLgRO/TcJJ90+48qg4fE4JJCugDLlIzMQQAF3HTcAJ4xWAuYIa9YJggnPcJIIgyZk7zv3TpS05oO03inoRU9l3BNfSdr5e4Ztx3ad2/Uab9a8ba1kTLjTx48uflSsPgYy51ywBGd40IIJE6nQa79K9u3MEy5S6ld0Zn3aHn3CjTnzN4o0I8ruCc2cWjkhWBK7xy1I+0EeIIrfSSzjcIjFluKCTJ7TRx4TAEsTG6TO+pXpzD+1WrGzsp2nDioGF9cGngmNFLvTmH9qtHpzD+1WpaeLzDio6GTyngmNFLvTmH9qtHpzD+1WjTxeYcUaGTyngmNFLvTuH9qtHp3D+1WjTxeYcUaGTyngmNFLvTmH9qtHp3D+1WjTxeYcUaGTyngmNFLvTmH9qtHp3D+1WjTxeYcUaGTyngmNFLvTuH9qtHp3D+1WjTxeYcUaGTyngmNFLvTuH9qtHpzD+1WjTxeYcUaGTyngmNFLvTmH9qtHpzD+1WjTxeYcUaGTyngsekv+GueA/mFc/q57e2tZfD3FW4pYgQBx1FUqaw/qj2ulBaa4cytv6YxzYzUUx5BZV5Xk0VmVWlRe4j1m/zH7TWFFFM5lNvdCKKKKSkiiiihCKKKKEIooopIRRRRQhFFFFNCKKKKEIooooQiiiihJFFFFCEUUUUIRRRRQhFFFFCEUUUUIRRRRSQiiiihJf/2Q=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902" name="AutoShape 14" descr="data:image/jpeg;base64,/9j/4AAQSkZJRgABAQAAAQABAAD/2wCEAAkGBxQSEhUUExQWFhUXGB4XFxUYGRcdGBYbHRwXGRgdGBkdHSggGhomHBgXITEiJSkrLi4uGh8zODMsNyguLisBCgoKDg0OGxAQGywmICQrMiwuLCwsNDQsLCw0LS0sLDQ0LCwtLCwsLCwvLCwsLCwsLCwvLCwvLSw0LCwsLCwsLP/AABEIAMIBAwMBIgACEQEDEQH/xAAcAAACAgMBAQAAAAAAAAAAAAAABQQGAgMHAQj/xABKEAACAQIDBAYECggFBAEFAAABAhEAAwQSIQUxQVEGEyJhcYEVMlORI0JSk6GiscHS0wcUM0NistHwNHKSwvEWguHiJGNzg6PD/8QAGgEAAgMBAQAAAAAAAAAAAAAAAAECAwUEBv/EADURAAEDAQQHBwUAAgMBAAAAAAEAAgMRBBIhMRNBUWGRwfAiMjNScYHRBRSCobHh8SM0QhX/2gAMAwEAAhEDEQA/AOr4WybhaGiO6d8945VI9Gt7T6p/FWvYh1ueX302rmija5tSuiWRzXUCW+jW9p9U/io9Gt7T6p/FTKirNCzZ+1DTPS30a3tPqn8VHo1vafVP4qZVWNt7Yu27t1EIAVLRGg0LXGVvoFQeyNgqQpMdI80BTb0a3tPqn8VHo1vafV/9qibN2x2L73j2bdwgQNwhYEDU6mpezNt2cQSLbElRJlWGnmBNAZGf9oLpB/pHo1vafVP4qPRrfL+qfxUo2H0hN3FXLZZSjZuqAiVyNlMxqcwhhNRtrbevC7cyOqW7bi3GWSxyhiTodNeEbvdCsRFQP3/lWXZb13l/hWD0a3y/qn8VHo1vl/VP4qTXNtXeqxDSJS+iLoNFY25Hf6x176LXSMnGG3mXq9bYXSc4UNm5xOZfIc6KxVpTrEbdyQEpFetR2b059Gt8v6p/FR6Nb5f1T+KqvgekeIY3JYNFu43qgZSpOWOY013/ABedS8Nt69ZJ/WCrqbLXkIEMMsaGAN8/RvNIPiOND17qRZKDSo69k99Gt8v6p/FR6Nb5f1T+Kl3RfbD3rVwXGVrls6ssQQRmBEGOY8qWYDpBiEW3cvFXS7bZgAIYFVzcANJ047xTrFQGhx+abdqVJakVGHxXZsVk9HN8v6p/FR6Ob5f1T+Kk2zdp4kXLHXMjJfBgKAMukgjTduGpO8VniNsXVxotsQlqQFBGjDLJ7UEhpBjcNOc0xo6Voc6dYpESVpUZV6wTb0e3y/qn8VHo5vl/VP4qquz9uycXdBU3DaN22RwUZgqsJ3gZDuHrEVIwPSW51OINxlLIB1ZIC6scq5o0IzceEHuJgHwnV1jv3KRjlHXpu3qx+jm+X9U/io9HN8v6p/FVet7evXLFrI69abxss8LB0YqY1AkZTpPGvV25iXy2AUF7rWtm5GkKubQaidY3fFOlO9FsPXuldl2jr2Vg9HN8v6p/FR6Ob5f1T+Kky7ZvLhcUWK9bYJXOBodAQY3aTHluqFf29iEto2aSbjSCgkqiliugiTEAjnTJiGo9Gm1AbIdY6Fdis3o5vl/VP4qPRzfL+qfxUq2btxr2MyqwNkq2URvKdXLT/mZhH8NWWpsbG8VCre6RmBS/0e3y/q/+1Ho9vlj/AE/+1MKKs0TFDSvS/wBHt8v6p/FR6Pb5f1T+KmFFGiYjSvSrE4QopbPMRpB4kDnUXrKabVPwTeX8wpFnrknox1AuqCr21Kk9ZRUbPRVOkV2jTHYW+54j/dTek+wd9zxH+6nFd1n8MLhn8Qooooq9UopXjtiJddnYsCwVTGX4pzDeDxppRSIBzTBIyUPA7OS1niSHbMQY8OXdxre1gQQBlkRIABrbRToklFjo/aQ2isg29xGWWgZe1pyMaRWvaHRq1euFyXUmMwXLDRqJkGqrjipa9cZnGKF6LYg6LmGWGjRQsSJjQjjTjpWLhuYdkkOiO66wAwyGD3EZge6a5tIC09nZ8cV06Mhw7WdfngUxv9GbLXOsJYaglQRlJG4nSZ75rL/puzlA7QYPnz9nNObNG6InuqpWbi3RaF8uthmvuQQfWNzMuYQfizvGk94rPDYi5YVb65mHwtlAZnKSWtTO4AhR3ZjyqImGd3rDdv8A0pGF2V7rHfu/atP/AE3ahRLaB1nsah94PZ+zzmtdropZUEZnJOXtErMKZA9WI/sRVXu4S2uZMQzzbtL1IAYyYJMaGHJ46HUcqb7Zwpu7Pt3LktcRB5kgAnv5yKYeKHsjAdauCRYQQLxxPWvin2H2NbtuzJK5kyFRGWNTO6Z1PHjUXA9GLFoz2mMZRmI7IPAQBVZx+BS3ibSiMgS2RmB0lnY5SNFOo4cqNnYZLmIuo/bDh2zidYYMA+Yajlyjjoaekx7ozS0eHeOVesVaNm9G7Vlw4LEgQobLCDksAaV5i+jdq5ca4WeW1gFYBjLIkTMafRuqmNY/+PZtor5nXrbmXgwGVCRod5La8VHDSp+K2kxvW8SFYlLVssomdTcW6sc9ZjuFQ0wpi3YfnVqUzCa4O3fGvWrLd6NWSABKwpUxl7QYQc0jw3RWuz0Wsr8Z21BJJXtAbgezu18aqdxX6q7n3vdtO8yVJJBYxxXfpyrama2bVy1r1SSQpOUqWYXFAPMRA5wael13fnOnJLRHK/8AGVeatGI6MWmmCyAsGhcoAIGXSV5V6/Rmx1YtjMsHMHEZp4ndA8hxPM1WcLslHXBZgSbgyvMaBUaN401jfxrUuWRczP8Arf6xG4+pn5x6uTSJ7omjSay0dUOzejRHK8eqjbuVytbBtLYayJyv6zaZjO/hH0cTWqz0ctqFBe42ViwzFTvXKfi8qciva6brdi5rztqVbO2DbssjITKKyj1dQxBMwByG7lTWiimABkkSTmiiiimkiiiihCh7X/ZN5fzCq7NWLbH7FvL+YVW6zbZ3x6fK0bJ3D6rKaKxorkquqicbA33PEf7qcUm6P77niP8AdWW09t5H6q2vWXYkiYVAdxduE8AASa1rP4Y61rLtHiHrUm9FKLF6+w1e2O4W2P05xW74f2lv5o/mVbfCpulMaKXfD+0t/NN+ZRF/2lv5o/mUXwihTGil0X/aW/mj+ZRF/wBpb+ab8yi+EUKlNg7ZbOUUv8rKM3v31sa0pIYgEjcYEid8GoUX/aW/mm/Moi/7S38035lF8IoVIbA2iuU20KzOXKInnEb6yfCoVClFKjcpAgRugcKixf8AaW/mm/MryL/tLfzR/MovhFCpV/CW3ILorEbiygkeE1su2lYZWAIO8EAj3VB+H9pb+aP5lHw/tLfzTfmUXwi6VJu4K2xBa2jEbiVBI5RpWVrCW1JKooLbyFAJ8edRIv8AtLfzR/Moi/7S380fzKL4RQqXawqLqqKDEaADTfHhNYDAWgCOrSCIIyrqJmN26daj/D+0t/NN+ZRF/wBpb+aP5lF8IoVKfBWzM20MxMqNY3TprFFvBW19W2g0jRQNDvG7dUWL/tLfzR/Mo+H9pb+aP5lF8IoVLXCoMsIvZ9XQdn/Lyrz9Tt5s+Rc/ysoze/fUX4f2lv5o/mUfD+0t/NH8yi+EUKY0Uu+G9pb+aP5lHw3tbfzR/MovhFCmNFLvhvaW/mj+ZR8P7S38035lF8IulMaKXfD+0t/NN+ZXk3/aW/mj+ZRfCLpTKiljHEcHtE8ijAHzDmPdXuz9q53Nq4vV3QJyzKsPlI3xh9I4gUw4FBFFt2x+xby/mFVuasm2f2L+X2iqxWbbe+PT5WjY+4fVZzRWFFcdV2UTnYB1u+X+6kexDmUudWuOzseZJIHuUKPKnewf339/Kqp2to9Rh0YKzEgwACQN5lo3CtONwEIJWXKKynrUrrhamCuM4jpdiEbOtw5l4a9WdB2cp3ge/vrp3RPbq43DrdUQ251+Sw3+VQinbIaBEsTmipTeK9iva9q+ioqsYoiva9p0QvAKIr2iiiF5FeRWdeUqJVWMURWVFOidVjFEVlRRRFVjFEVlFFFEVWBWiKzivDRRFVhFEUFhMSJ5Tr7qyoQsMteNpNbaS9Ijca2baQBc7BbeYaQ0ctJqEsgjYXFSaLxoshtWYKroeJqRbxZO8CqPs/FPZuFHB0DAEjRo7+InSe/WKsGC2sjkg9lgNZ0EeNeXP1C0X8XfC7XQtAwCsNq8G3Hx5g99ZGkuFxSBgQRLGIn1q530u6QviMS4t3SLFuFU6hWI9cgaBhmMTyArZs1vEkRccwlDY3SyXQaDautLdHMe8a0t6QQFtXh61u7bgjiHdbTDwIaf+0cqoPRnGs1u5bVw1wQ9lYAlgZfKdd6A9njTC/tII74ZT8Gb1soDOmW9bJjwiPca6op71DRTnsBjDqGtMfbr+FdB2z+xfy/mFVirPtr9g/l/MKq7HQf3z/vWoWwVk9lCyGjPdezRWFe1wVXenWwP339/Kqr2LZOF7JhgCR2c24n4vxvCrP0f/ff38qkmw/2Sef2mtWIVhAO9ZMppMT6KhbWW3dvKMPbgspLJqskayAYjlVo/R9buW7jPctm0ChATQs+oIJ5erpzqTtfC4bDk3ik3XbMJPvA7ieHOK14a+WIWe03adv74D+lZj6xPwzVkkwLaKbtPpTcDD4g+SdCOU8/KrL0f2oMTaz8QcpjcSOIqubYVeqzkDMo7LlZIMwD4Ca3dGMZaw6FJJVmz5jvAb1ZHfvAHCKvs85c6riouYCzshW+ivFYEAgyDxr2tJcq8qJe2paRyjOAw1I10pdjl7bqdGMsGnUCNNJmNCIFI9sst1Fts7ZxcEqIDGV9xGoIPfXNJOW1FFeyIFXe3cDAEGQeNZ1WegSXVw2W6rLDnKG3xoftmn+IxiJ67BfE+6rmOq28VU5tDQLea8Ir0V5U1FFLr20IZgSBlPA6gcCwjQVoxG3gt1raqWKRn1IiRPZ0MkDvFebatkMGQFidCNfeB93MCqZDeBDTiFaxtD2taZ4S4Svaidxj7a31WF2kMNcFsLIcZyCTmQHMI17xoPHlVgwmLW4JXzHEVcxjwwFyoL23y0LfUXaSE2rgVipKMAwMEGDBB4HvqVWu6JFNSC4ltnDYi1lvWXNy2QLZLqOuDzJDSoYgEaN3CupdDdotfwdm5cnPBUk72KkrPnFch6Qbf/U9pXVtXBctW2zi12urS4Pi75bIddIEiI0qRs7pXijaZOtMMc0E6iTmMOCCus6AxrXGyrJKFaf2kkrKt/a7gXFV7pkzm0BZutbuqc4K5ddGEEMCDOvmBST9H143DeJZYLK62pJiFCuw8TB8Zp50x2YLljrZVXs/CKSBBy6lWMTl8OMGuqQBzDdK4GgskuvGSRpiDeIS4qTCr2dQZOcsPkkrvHCa17V2KtvVHdQ0hohtBAgZhPLeaW9Btp/rOJuHLGWCd2+Dyq44oArJUsJYEDXQkGforyEzbsjgu+tDgk+wdmILq9t3IB1c6LI1hRoDMe6qnsXowLbSzI18XSjAwVUKYYkHeuWd0drLV2wdooQ1oi4vyhvG/RhM74rm2Kw9/D3i14MGDFp3W7mYkt3tI7XKRqK67HJ2C07VJrjiAc1YduWHt2zefDBTbIZnQ5estgjMrQJXQzoZ0IBOta8K5vuLhUSl22zECAM1xFBHIHNEf0qJj9s3MTaGHBKq/YOszAiPMD3VZdm4W1awZC3FuO12xmyggLlvWxAnU8ZPOtezRudR4GAKJLQ2OJzCe0cB6K97a/YP5fzCqsToKtO2/2D+X2iqqdw/r4xp7/wC98rX4n481TZO5+SJorGvKzlo0T3o9++8fxUk2Gfgk8/tNO+jv77x/FVL2ftYW1AzppOhIkanvrViddhb68ysmZtZj7cku6SbSD4ogkFLY8tOHjIJ91M+j5cjMUidSSd/lwHdUC7sK09xnlizaxw1Eg898cazw+yrZaSzkNpGdgUIE8DqDzrMe8OJIXOQQcVbbpBEESDoeUcqUbPu5m/iaTPIA5fLjUoX8pRSdIgbpJG4k0s2dc+GuBEPZYrm4AZmYfzClECFfC6tQrZgsZklC2hiN879Y8vdFOLF4Eb92/wAOdVDEXAZgwcpA5yYjfTPC3Q7jKRCtqp0Eag5TykHSu+OQtUXgVoVLxeH6+4h0Crv5ty8v60vtbCFzENeIyL8UfHaNCxn1ByG/wppdxNoAjOikd6gioON6RWgItutx90Ky/SQYFOSRudE2lwyWGzZw+Ja1JKPqs675jU6yCI8weNZbcwwd2nJDLEx21jdr46+/zTbRxDBlc71XORyh1Jn/AEnSq7s7pBca616DkUiFJJnUjMddDR2pW0arHkMo8610/ZGMRraAHUKNDodIGo8x76nE1R1xjLfVzGS4oKuAYkxpoNDMf2ay/SdtVreBADZetbIzDllYkDxIA8JFdMZwAXKR2qJNiuklr0iy2bkrciGOYg3PUIQKJjdv038K6BisYltCWMKm/wAp+nSvmvontllxdt8iuwuBgpBKht0mIgca6j0i23cK3UKFZdWJEsigCRqBHrHNBj1Yq10TWyhuspOebl7YtV3a5ZmusRmdo5hTugf5QI/5NWvo1jwLsE6N2fPh94865lh0uXYZVK2wOyPjRzE8TqSfDfVk2bicgAjKVgrLBsxBkbq1XMBZdWQHEPvFdSe5FabuKAg8Kg4i4T2CAQTLTw1J/oKXbXvubNxUIVijKuYneQQsnUjWvOukINFsDEr5zuHPcZm3s7Enzkz76a28V1drNzMfR/zSq3hmFxlIIMxr3nf3iONSXg2cs667yNaTjjVesi7mCsez9oPbyPaco41Rxz10PAqQYM12XB4z9bwKm6oU3rcOscSIaBXzjsLbTW3tgqGVGB11BgzEcfCu/XcZOVgR8JaRzyzHNqB3gfRUml8TbrstSwbdJHK+8zMZrVsPYtjAsgtlibkhncjWIjThWwYy5h82cSgaCwnTiCZEQeYqndJtstdvZLTMBYklwfjbix7hqsHfrWWHfEYhB+tYh7do7kBCM4/ijUD+9KwbXGHSl1aBEQN3FdAwGMt3O1bcGdSBl/pUDpFaW8jWHIBYSjRqjcJ/vdNUex0eGcNhL99cusW1LLOusueO7fFNf+p3QMuKstdt22yNdVQHRv4kk92oJmeFVXHto5hr7dA+xUrqqoum1o+lxAVGglSScx04zIEk6CeNWfD4aFtF5U9Zay29xHbEs/Kcx0rdilwsNj7ZDiNWPxCB6xXg+4Se7jvgYDENcNu4297tsqvyUzqR4k6HwivTw/UdLG1rRTUfVZ7rPRxc41XWNufsH8v5hVUO4bv78vvq1bd/YP5fzCqmZyjXTlJ+z3++qLZ4n4813WTw/wAuS8orGaKzFpJ/0c/feP4q5hib2WO2QMp8/hMsDv7W+undG/3/AI/irlpGViYDMqu/AwpZhHhA+k1p4/btpt5lYtp8U+38Tg3zmHCBGm6Rw7tBWN7MGJ1M8tD31nhLPWWUCatdbNx3dpt+8aHfUC1iLyu1vq+syNB7YDgchpDR41n3e0aKp+VU0wdmC1wknKJg8zoPvqwYTZNo2zABeTmeZht5nu13cjSHFXMyKFByh1DbpJOhnw/rSjZTXuoyWyQLkZ9+bNuOp3TxPdRI1xGCtswrVWQsGRyTAQhc28yM6n3EV7hbg6oXFk5gRA3sSzGB4SRPIctaiWbK2rLWyZAgbjx7TDfp6x91Z2E+CzDs71QjUZZKpA4HSJ8K7GZCqg89sqfiSzYDtJl0XMxCmFBEsVGsaVWtlYq2jmR8IrQQuudTABXgSO7eGq2dL9o9TY6u2e2481Ti3CCYAnx31UtnbPJUXjbYQSc5KxG4nLvmTwEV0SgUAK7bOKx9rWUytY03LhLA5WYW1niBmn6Trw8aV2cQtjEXVaO3BG4iCASCOe/QUx2hiAQjIJIfQAcQhmQKrD2WN4k6k3GAgcddw4esBUoW0wChbWgMbRWHo3fUEorZyHYdVx3LlI5z2gTwgzS79Kt0vg1IcfA3QXE6qHGQZhzDBdeIM002VhAgOVfhGbRuO48eRiaibccW7dwKFOSwcwKyjMjPBC7pJg8am9xY8UWe01C5Ls3HEDLadUZwASTl5aTMAyPsrq/RO1i7mBS4Lq+uRJ1HZJGpnLvjXvrkaYcMrQNATrw0yjXzkT319J9C8AE2Zh1j1rSsQf4ob+ldNoaHUJCk1xaSAqFinxAfPeYsYKjQZVAldNBub7a2XmY3bKouZi0xzgK4nu1irP0ywRGGzLwa7I7muZgfo+mk3RsTibJ/+iX8SMv3V0QupC6i4Z2/8rVYQl0HtcFAIB0znLI8PW91KOll5rVq42btaBdd7MjR7oJplhsRPXMT6zzv3Q7RHdA+mluNwq3rge4dIClAfW9bLxnxHiONYEmZXcylQSuUbbtfDW5n9kpI5xOU+YAPgRS84fMRKkSY18hVi6bsL207ioSVUIkzOiosweUyPKpmG2FcZSyISijMSBPmePOomTRgDXRers4a6IOdgqZYweW/bCzJcAd+umniK7h0jY2LGfcURLQP8WWQfAST5VyDCXJxdkggEX0CzO8k7/OukfpMxBt4ZQ10XGuXQSBoFCoRpru1486tne4tYDrqsW0xsFocBuVS2di3NxbCjtN23IEyxEqI4wCNDpJNdK2bgbNu2HZetvMYzHtFZEnU6A/5Yqt9BNmi45u5cwuHXMfiLoIA0A0nWr7ZuG48IFFtZiOCjefEwPorkYMajPL365KNancFLtIEXLl1Op09wHOqXtjCD9auW3KgYtCAk9pWQCGI4Tr/AKaud66W1AIJ05kd3j31zfpTeS1ft3gxzC4uXWSy7nZuQ7Wg5UrQC5haPbl+0QVLqqD0WwTpcxFi+kFlzZZlLluSGAA38wd4O+t74p1x1uy2/rV3bsoZcpHcdPeKb49wmJsXAdO0s81YT9sCpG0bS9ZbuKIc3bdpzzVWDW55Df4wOQrksVpraGk/+qccuSttEdGEroe3f8O/gPtFVI+r/wAd/f8Adyq27e/w7+A+0VUT6o/oe/yrYtnifiq7H4f5LCaKxmisuq06Kw9Gf3/j+KuMYbEscVcXLCywLE+sOSxuETJ/irs/Rn9/4/irjmIEMeMu5B4gloA+j6RWm40s7fU81hWrxj7fxdA6NYbLlGnYtqNO8L/SlvSXPZvxbEG+Zz/JAADRyNPtipDXO7IvuRf61p6UssITOh4d+lZ4dQoc2rVBFoDDDKNzp/MK27OwYVSOIZxy0zGPGotjG2rlki3cDEFSRuYAEb1OophduCbikkayeGhAJq1hqUQYGm5QLd05ZYadblIPMZlHjoGJ8BWu3dZQloypZ1Ou8ZiG05fdWk7Qi04ytPWDLp2hIeJ5GSDTK2FfF2QTmBVAp4dgE/za/wDbV7XalCTvFe7Z2T+tY5bYzBVRetMaA9oyD3gjzPjVgvWFAdAoyhFWO45R9i1P2bag3X4u8+5VUeWlRby9uObJPkr/ANKtnOKtMhIA2KkXcC+HvMtyIIzI4Bh4nMe5su+OZMUqwO+2xHF37p0UfSB7qtnSm8Gu4YfxMvj2QPvNVOxbZEw88V1Hizkx9FdNldeBU7XIXRtJVgwtyHRBuMkn+EA6/T9FLsQyTCgxDkbpbV2UMIj94Por2/h7pgqdSrjWQIKneeGhHuqMiMhCBu0JOsTu7o1JE+VU2l9JAuJvdVI6K4NDbuDfCusHcsm5E9/qnyr6MwKC3ZtW+Atqo8lH9K+bcDtYWutKAH4TWRpLPEeUGvobZuL6xLbHeQojkRIatCc4hAzSvbj58CW35lb6WB99U7o5ioxFsQwe0hJUj1lJQdiJzb66Fcw3/wAe0nhwHMH7K590VwRW9evO4Cjsi5pInKQNTwkihslyF5OxUTNrIxWDFIIuZIKvlKnX4xuHTjy0qGMFNrrDmBHEa5mERoeQJ3cAaY28UBuUmdzjLuDFgAMp4nfFbLWHIm5dS80ncqBs3I5T9pUbqxS8uNV1XK5LjuHAbF4l4Jm84HDTOYngOFdx6Pi2thDbgAgE7p844jd5VyHpaepx+KCqULFbqhoB7Sqxnfrmmt2B6QtYtJelgLp1tg6SJzuPE6x9FRlqHhwG5b80ZkhjAyUzp10fFnGpjETNYN1LlxQNOyfhII3Zhr4k1WOnfSCxjTbXD2rtqA0qzTmLFIjUwNPprpez9sMVkHOhXMCI1EHf7q0bQ2DYuPZvWraKxebhUDdlJ1A3maky05E6slwuiq6pzyTHolsa9bwqAXbQQqJQWmVsu+M2cyTx7NM9rbR/U7QY2rjqT22t5CQBuEFgcvfUvA4cIgEwvjr3aVV+l20lvOLAPZAJIkatByj7D7qg00FTmoUrhqWva/6RMOtkm11nWkQqMpUg6ak6jQSdDSBNkXWt3TiApvshMyhhSudVQ8CRx74msOi3RVr7tiHlUtuCs+szSQDHyQR91WDbGygLZZVKoUJ7lKzIE/FgDs+6Kk/AKTKAloSu3f67B2rgklY38YgiafXX0Qjc7WfeLts/ZNU3oXjOswt5DOkuBykn7qtGEbNZs/w3rYP+tf8AxWZBHctYYdT+YK65TWEncukbe/w7+A+0VT29Ubvv3nzq4bf/AMPc8B9oqm5uzvPhw3n6a2bcaSfjzXLYhWP8uSxoryisuq1FY+jH7/x/FXFMRePWZSCZvkDSIliBB/vhXa+i/wC/8fxVxq5D41E36qSvhc/9prTd/wBZvqea8/a/GPt/AumbHeLl1f4lP1VH3VL2rhA6ExrBIPeQQJpfhBGIcc1B9003zypnf9u+s9SVQw6FhcLMpayGRFAACxESQJM6bzxqTediweN6gNlMwVMGD4EVAweLQNiFfR2QqFg6kA/1H0VI2c5S51XEsSh3afG39/31YHNacU4GYkqVaVc7anLcEMd+VgVVCfBiTPcOVe7LsFHsZt6yP/2uPsrfjcECjsHCkgSRrBkMC/IjKABxk0ts7RDYjDDi1xjHCDd5HuJqbHg4hVyjtK7pdK5t5B1gb9DlMd+g99RbbDqyRwZd+/j/AFracSnaCsrFXMqCJytE/SRSu3jQesQENDjXn/5mr7RS+m0YJb0gw4Z1E6ozMpM6Tk3xrGv0Utu4UnEWrTHKerlHk5WI0Mac54z99jx+z2uk5d4Andx3j6oqJiMMgCAo7FDmkwImfVYc2KzyAPdSbK6PupHtYOyWsbNZlntSUOgIg5lA1OmsGY1qLc6Nqbr3C4jiswRA01nTUCPGraLot2+13iOYmNI7hVf6SdIbS22BVWBUgA5dWIheyeE86g+QvNXKshoNAuE37bhPV062T3wSB4jfX0lspctt0PrIZEfxAEfSK4x0f2Gtxequo2aVCmGbU3DIgaRlYa91dox6hL6ZAxz3ArwCVVAEMseGqn3mtSSdkmRyVbGkZqbtW/kNhebgfdVb6PdGCouLdYQt47hv7KwZO7Q1I6TbWQ4mzbUhmXtQNdcywDGi6Bt9WYsjDNoVOs1RLL2HMG5TudoErDDYZEHZA8a3ZqjXcZbTUsI7qj3dtWQCSwgcgxPkAK4gQrqLkv6XLRG0VcA62FPuZwR36RVa6SLlw+F5HOY5arFX39IduxjMji81tktuEt9US1xmIKgCRAkQSdBxqudJNizhMLbUs9xS+qoTmGbKScsxGVedMvF9pr1RbUU7dFG3WD8qB0Vx7W2RF7QuGEUnRWPDkAT9Jq1YTEXVuhC1zDljJR7ZBIHySd5/vWk3Rv8AR/cujM1/qVW4CM9tg7AZWzKCwjUka8q6rtXAfrNs22AdSDkZj6pI7LDiD4VVI1hcSCqbTMy8LuzH1VI2x0mbD5ka4GbXtfJB3QOdVzZ+Ee7dsXVJKvcAzTrOkqe8zx51Xdo4dluPauQt5WIdTpmM7x47/CnfQe69u43UuwM9vDMRlceDA1JzBGwuJVTm17q6nsjFoVa4o0ylWtqpaSCNAg1me7drVR6Y7RfEG1hlcpnJ62yFANu2DmJYidX000POlm2cTibZvXrSjDKZ/eFidIPZA9Y7t/vqLsPDdXbN24xNy4JLNvC/dpVTpgIyQa7Otym2Kr6lebNuZMddVVItvovySCIMeYOtWXYlz4PKRuvWvouoKS4vHKLyXCclu2gAPytZJHfpUjoxtDOASP2l+3l7gLisfuHnVMIc6WN9NbR+/jNSlNI3DcV2TpB/h7ngPtFU4nsDx+893jxq4dIP8Pc8B/MKo9aX1B92X1bzKpsDL0fo6v6CymisZorLWpRWbot+/wDH8VcdwiD9eDAa51nwztP0gV2LomJN/wDzD/dXFttYa5h8TdMah4ETmBzE/SDvrVIJszabT/SvP2rxj7fwLqCJF8HmpFNbtuVPh/xXNNhY3EDM1thxPwu4Rl3ktI4nyNW/ZW1rtuwGxOR7rMQqJ2Zk6RJ3Cd5iBHnxCJzsQm01Srb+AJtC6sl4Iyg9pRoGJG9hKqKV7Nwr3UR3UypIzkyZDCCVkkGJ14022dsfENda5eBtq09hWSYJMydYEGNNdeFWyzsyyojKokR4z306AJvcA26FWrV3Iqi6ZAbKyBgQ4IJUsOSnTTu3xXt/o5duurhQhRuYHZliOPIrPhTe1gcL2SNGQkqQQddRpqQx10BmK9u9JrdslVU6TP8AmnWTr41IvFFUXVbiodrAYgWwmTtAMJJTLJ3kcZM7+cHWBUWxs65hwVulWFyJRdygGZknU7hoK8xfSJiR2hx18xJJ0jWKT43pa+oRjc4HKDA5dqAAT3A76hmUNmpgrPg+kFtLQQIeME+JifopTi9sIWKrB7gCTHloB3mKW4DZWMvgsUjMIBYFssHeBGWeFPdhbMTCKcyFj8Z5Xf4agVLGiVwuNSll/Z+IvDMSUt7wd7REyRwEDfr5012b0Zt5k7BZwMxuXBr7t1P7PbBJUdr4xBiOHh5VKw5jv8YGncKiSrRGG5LBMEqiRJPDWII/yx9NSQeLGO7Np91aFugyIMd241kliTJ1HCdwoxRRZtdBBgSCNNdffWtMGpgRI4ZiSAeYB499Z27o1CydOA09+6tgVt591F4pLR+oIT6o/rUfFbLtAgjMH3DKxEeI5VIe6TopnvnT7dTWyyxA++neToVWsX0JtXH6x3ctJO8gdrfMa/TWnZeyETLaRQRba4LZJPYWQDBPnVwn/n6KUbGt5WOaJ7Uf62j7TSe3AKYcSFFxGz3XWCRz31oxbMgUvOo01mAPsinA2gjZ8xAyMUadNeHvEEVVts9IkTNbMZlaA2g3HQg8RE6d9VEhqrMgGa57tdLeMxl+ziHKX0eMO+bshN4Rl3azqd4J7qejYdy2yvFu4y6SYW8o3euAFuacwDrVS2fgXxd58kBeue5nMAg5mywd+g4VYcNta8YtNaBuZSUcuwGXiToSd27fTtQfUNY7IYjZ/g6xVd0OVSt4w1nEP27j5116puHHQTB3fbSHbG0Jd7aCJ7PDcN2h3b6mYXB3nAvk27QeR8GpLlR/Ed068KZbIwPVoTlGcktMagd53z58KqDmxGpNaYU2HWrrpcqNhtk3LrhVV3IHxp0G7Qbzx3DhV82Jh7dtrSkQ/WJk1JH7RM0cjE7+FYYLDkXmu6dgCAJnfLT5cqn4HZ+fHWkC72W4sRABILT3dk+8V0stBmtDG7CD11tVMrLsbjuXWOkP+GueA/mFUaavPSL/AA1zwH8wqhzXR9U8UenMqX0zwj68gsporGa9rMqtJWnohvv/AOYf7q2be6MJiHF1cq3QIMrKuOTD7xrWrofvv/5h/uqy16SxgGAA7/6vOWzxj7fwKg3ehLliQlkSNVk5SRxAyiD51twvRTEL6zyACuUXYGVtSvats0ctdKvNFW/bx7FSJXAUBVeuYLEHQW7QH/3GmfHJSW90YxlzN1lxGkyIYgr3errwq90VH7WLYoXiqPY6LYhFCr1enxixnXfuSoWK6E4lyTmtKeEFtNZk6a8ffXRaKX2kWxFVy69+ji+4Oe6pPxYYhR/2lT37optsvodcskHJaaDp2yI46dg+/fV7oo+0i2IDiMlXcdgsVcgAW0UHVQ5OYcQTk3UJsy6BHVW/K6R//OT76sVFP7WLYp6RyR/qt/SbamOHXNr4/B61pt7OvCYt24JJjrW4/wDZVioo+0i2I0jtqSLh743Wrfzp/LrBsJiCTmS2eQF1hA/0U+opfaRbEtI5JktXwIFq2NIHwp/LrUuExGYnq7ckCfhW/BpT6in9pFsRpHJIuGvD91b+dP5dZi1e9jb+dP5dOKKPtItiNI5JMTYxDiAiLuMi6Z0//HuqBb2TilA/ZlhuYu3MkyAvIxvq1UUjZIjqQHuC5xj+hGKuFouIitEoGfKY3SI1jhO6tF39Hd91VXa2wHe2vKezXTqKh9jB5f2VA45rlex/0a37CsM9tsxJmSN5J5HnU+30FvK6uOr7IiMzfbl8K6LRSd9Ps7iSW57z8roFqlApVc/PQy+QoPVwo0AYx4+rXg6F3+Jt/wCo/hroNFQ/+XZfL+z8qX3k239Bc/wnQq+mbtW+0IJzNp9XWrLsDo6mHJcnPdIgvEADko4CndFXw2OGF15jcdv+1XJPJIKOKW9I/wDDXPAfzCqFNXzpJ/hrngP5hVAmsr6r4o9OZWt9L8I+vILKa9rCaKzKrTVt6Hb7/wDmH+6nuKxgtlZDdohZAkAkhRJ4asP+AYrHRjH27TXuscLLaTx9am+I2jhXZWa6JQysOwg+RE+ffzr0NllaIALwB3nevP2qJxnJumm4bkxxWLW2AWMAkieAhWYzyEKa1W9qWmMBwd3PiwUeBzECKX38Xg3jNcVoXLqzaggjXXUwTqddTzrWbmCmc4kLlnO8gAhhBmQcwBnfpvq4z44ObxVAhwxa7gm1naFtpyuDlEnuETr5EHzrw7StZA+cZSYB7xM+6CTyg0ss4jBISQ6yVyGWY9nQRBPcK9bE4MoENwZQZHbedZB7UyQQSIncYo0+HebxRoce67gmGM2pbtGGOsEwOQV2k8Boje6thx9sBjm9U5Tv0J0AjjM6RvpXicVg7hlnUmMvrMBEMu4GNzsJ3614uJwYDAOoDHMYZ5zAyCDMgzyijT4ntN4o0OA7LuCY4Xalq4JVx6ocg8FIBk+RE8pFYLtmzrLgRO/TcJJ90+48qg4fE4JJCugDLlIzMQQAF3HTcAJ4xWAuYIa9YJggnPcJIIgyZk7zv3TpS05oO03inoRU9l3BNfSdr5e4Ztx3ad2/Uab9a8ba1kTLjTx48uflSsPgYy51ywBGd40IIJE6nQa79K9u3MEy5S6ld0Zn3aHn3CjTnzN4o0I8ruCc2cWjkhWBK7xy1I+0EeIIrfSSzjcIjFluKCTJ7TRx4TAEsTG6TO+pXpzD+1WrGzsp2nDioGF9cGngmNFLvTmH9qtHpzD+1WpaeLzDio6GTyngmNFLvTmH9qtHpzD+1WjTxeYcUaGTyngmNFLvTuH9qtHp3D+1WjTxeYcUaGTyngmNFLvTmH9qtHp3D+1WjTxeYcUaGTyngmNFLvTmH9qtHp3D+1WjTxeYcUaGTyngmNFLvTuH9qtHp3D+1WjTxeYcUaGTyngmNFLvTuH9qtHpzD+1WjTxeYcUaGTyngmNFLvTmH9qtHpzD+1WjTxeYcUaGTyngsekv+GueA/mFc/q57e2tZfD3FW4pYgQBx1FUqaw/qj2ulBaa4cytv6YxzYzUUx5BZV5Xk0VmVWlRe4j1m/zH7TWFFFM5lNvdCKKKKSkiiiihCKKKKEIooopIRRRRQhFFFFNCKKKKEIooooQiiiihJFFFFCEUUUUIRRRRQhFFFFCEUUUUIRRRRSQiiiihJf/2Q=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72" name="AutoShape 4" descr="data:image/jpeg;base64,/9j/4AAQSkZJRgABAQAAAQABAAD/2wCEAAkGBhQSERUUExQVFRUWGRsZGBcXGBwYGhsdGxkcHBwbHBwYHiceGhokHB0YHy8gIycpLCwsGB8xNTAqNScrLCkBCQoKDgwOGg8PGiwkHyUsKiksKSksLCwsKiosKSwsLCwsLCksLCwsLCwsLCwsLCkpLCwpKSwsLCwpLCwpLCwsKf/AABEIAQYAwAMBIgACEQEDEQH/xAAcAAADAAMBAQEAAAAAAAAAAAAEBQYCAwcAAQj/xABFEAABAgQEAggDBQUFCAMAAAABAhEAAwQhBRIxQVFhBhMicYGRobEyQsEjUtHh8AcUYnKCFSQzkvEWQ1NjdKKywjSD0v/EABoBAAMBAQEBAAAAAAAAAAAAAAMEBQIBAAb/xAAsEQACAgICAQMDAwUBAQAAAAABAgARAyESMQQiQVETMmFxgZFCobHR4cEj/9oADAMBAAIRAxEAPwAFFCRJZV8n1ZTd14ElUlgssxJt/KH92iopaB05VC5S5e+t4SYlRmTLDu5BYcA+/eXiAGsWffqOkQCYAZKzwWL8m4/rWFKqUgup8qiQH7oqsJlBVOhDDtrJuNQLHw5Qs6STkp7CWASVEBtiEhN/1pB2yAgQPH3k/LHYUdfj+kfcXV9gmw2vv8MDSFm42IV7QXjyGky+4D/tgqA0TBnsTRTqelNt3fwb6QhWtoo8FTnp1jgk+jxNqVeDgbmAZvpFmHlHUfZkHaEUhNn4w+wHCTUHJmyIDZjxfQCMNQJMyVLGhBkqUslKEKWRskOfzhcqeXuD5cI6bNwaVLmyxMMvJLP2chOpKrZlllZlcLACFmJ9DTNebSqlqmSs2eV2XVuU9kAOxa4hYeTjsX18w58Uj9ZKy5ry25+8G4Yex3Ej1/OA6+QhGRUo/ZzEhSQfiSRZSTwIUD4NH3Cptld/0/KGgTcXIoVPmKf4x8PaGVKOynuMAYmp5ngPaDqRXZTyeOKfVCHoRkBfxEDYgezbQxulF1eIjDHVWSLBz46Qy32kzo7ExwuR/EBaDVBObifwBjHDKA5HY68O7hBFUnKC4BtqXteNjqCb7pK1815hyuALQZhNOSHDa3eAldoqPOHODqMtJUCRcXB5GApd3CNQk1OVr3x9kHaPkxAJ14vGdNLvGkg2naDKUhayd8oSIF6TYQqYpKBqdX4a+5iwVSgkKI0bz/KA62X9oCB8p/8AIR8/lBApfbqWsYDXcgKisMmWUSw4lnfhdRMR2IVWcB/ickn8L6RQ9I6gpmzUpB+b1O7cok6oFgYJ44JA5RPIwB1PlHdTbMfUGGnSn/40ttin/wADC6gWBe+/q4g7GpgNCg/xJ9or4xSmJsfWIN0bX9hM45Ve0J6CneYbPY+0N+ixJStPEEeaTCzCldsmPEznzNEmWWL6CK7o/KUKfMglK1TAkK+7ZnSHuou3K5iVpgS4HFm4mKuQOpraOmJKkJKVrZx8Ti48RAnBIMJi+8St6M9Eh14mrnLMxPwIWlgks2bU52uw8YX0fRT91qZs2TOJmhRUMqCJYOpSQosSb6E2i7kYRIpwlZWogKGUrWSA/sIwmYHImpTNBU11JCVEAn+Xmd94nl2KalQIt3OSdL5kqYlE6SGClKKwNlKN0tsMySfEQkwqY798NKLDjOqK2mAZS8y5abgFSTmttdIPnCTCV/FFJF4qJKy7YxhiZ+18vaDKU9kd8K6tbrHcIYURcNzjgHqnf6Y9pJPaB52gXpEwWhOtiTxv/pDVKQlQ4A252EIMenZ6jub2htx6ZxO5V4DiSpchIAtmJAIcN4QtxqoJTMJDPYee3lFdQ04ky5aQP936kufJ4mOls8MlO+pgl6nONmzJCWjbjFDS0rSW438hCqkluqHeLTFS5BSlsygBo5c7DnA0FCefZkUU6tuYJpSAS/JoeJ6OokyiudMTmbMJY3uxSCHLtuzeUTkxajmVkaWCAFAFrmwdQDxjE6+xnMmNhP0mlXZdVkpGvLcwkqsWGWZNPZSAw4sNYZ40tS09WjQkAkaNw84T9JMLeWlCUnq0FJPMaH3ePn38hMd7uu/yf+S0ijj+T/ic2nTTOXMmLBCVeg43hVOlDIyXVuDw4+kN6SWFdcn5UgpHMjbhsLwOmlKJaiLHqynvzB4dwYWPqMl52AIiqnkgynZjvfW+v64QTiEp6MciIFpEnIw1zED3hpUST+5TH2At/UIpgejXxFL9X7xZ0VTctztCmh+fkWhv0U+I8fzhNIUypif4vrGCNTrNsyg6DUaf3gzJnwSQZhfdQfIO+xV/TFBiRmTaqSuXLSpagc2gKcyQQomzAOks+0K5lQKWjfKT1i/MlDkf0pAHeoxppeki5k+Wnqk/apWqYnrOwo5FZSCfhUwZgb2EDyqeNCMYTvc6dSYkqop0tM6tZHaFmJGuoLpN431OJmRIIVM62ZlcXBbvIGg5wpwTAlTaJFssxOo77t3h4LV0f6unUVf4i7W2B+sR1VwarXzLdqV7/ac6kzJqqqTlWoJEkKUQMrhYIJVc5ns3GJkICJhABZQCgPQjwUFDwijxKVOpGdKMpQEOlW+ymZ8wIfgIHqJn751k4SyhSCFrSLC4+0KORIKmuQ5irjNrUkZlimqAsQ+ntBdErhGqtlZSAeYfwt5hjH2hXGx90COpVpmlRSP1oIR1HbqSNs4HrDegUwSotu/lCnB0Z52bmT7/AIw026E8tCzOl1VRmV2dEjKP14RCYzVdZNU2gsIoKyuKJKjyYeMTdDRZi6iA9yo6JHB+JjTanl3C8GpWuR3QRjtQJfVqKc/zEDUAFn/XAxkMRlypPWKsdEpI+LiQRoO+BcHVMq6lM0kZBLUrKLqCEHshW1zccWhfNmCpSwuPES4uNMb6RdWBNTKlgWZBABIYOWfs6i1zeB/7fkVlPkmS8h7SQ/wJK7ulWmbYD1hhiXR9VXMQv7NaAwmJe417SDoQbFjoXiLxmoSlK6VMpRKVFiSQEsSQyWu7m5idjxIxtdH5jeXkO+ppVjNUzAlLHVM0m/8AnMO8Aw+qqFATZ02WFAsSonbgFPC+rp5iarqZiwVAhOYJSBdm+TgY6Ph8qWlC0MCUB85AzcOFhfSG0wB/YRZsyoN9mTMnAxJmqSyjnRYkkuosSeRcesAT5eUZGPxXf9cx5QdjVSRNKg5AAPoYAwtaVozAlScxaxtyv4RRXGF0JJfIW3FdNSlgBa7v3GGc9f8AdpoLElJvxvrGEtYdQLaAfrzjZOT9goDgfeOMlKang+5PdGFso3AFoFwvCzPqlpTxUX0a/P8AWsasLnZVvFz0Owo9Skt9pVLccQgEj118TCTvSR7Di+pko/vH+H9AU1UsFSiQCFJSXAcBs1rxGVuErpcUKrKlA5S90pZgwfQB3D8DHasOITMVLGwHoBHMsVwNc/GlylFXUmYFKbgoBR7n0hYMXSvmxHnpTxA12JY4XjSJKciwu9goBwfWCKjpDKm9lAWVHTs6Ecb2EfMRw0IKgQ6TcXsANB3uAIVUs+VmOYdWrgotm5OzBuBHjCWLyxxOFwQw1f8A7HAit6p8PRqZUywVIlrBe8xjd/iF7Dg0DV2D/u6BLWUZVEsAlkoV3ncgkPzh1gNbMUFKUSlIUyefJhZgIMxOhE7MlX+8QW3AVZiPECG8Dr9MV3PPfLiwFTjvSTA1S6dE1Ks0tK+rOykvdIV4OAd2hRhUvtF4t6mWVSpsohytJBH8Sbp9QR4xF4cb8iHD7gwwpPvJ/lYRial6lFMRkkuLlQIHByI3YXQZEANeznjAU2bmyJGwEUdIlm74fXcTHU1YqAmQVL008t/1xhAqRPnLSmnBmCy8zdkFr5szBLaeEXAwlNR9mr/CF1K0Z7gDmfa+8U+H4XLEsJCEplj4Uta2hPE98LZu9mN4UsanK6/oRWBImTFIUAXICvhB12YjueHH7OlIlT5iEkKTlJK79ouLXsAAw/1i9rQAW2J9GMRWA0rTlFIBUyi2lmDjxaE/JHFRXvHMOOyT8SpxAoHZl5UKVqzO23nxiI6SyzTpWVqStaxlTlzKJJ4udhq1oaVeKIlpU3WKIHwad2luOkc1xLF5s6elUxWVL2AtlSDcN963tAcCl2v2m/IcYxXvL00ql4k6VoBQhKu0kkC4GgNzpDCc8uYoE62J4j1jQiQ2KL/6dL+JEZ4vI+1Cy9tPEMTbfTWK3jj1MPzIXkD0KYxrsLlrkTVlNykt4Bhp5xGYBTdXTl7OpSouyWpS9xk35lr+UTMynBkS0uEpa5NneHVG7ieT7QJNyUOol2SW15QxAsU62MAYRSFaiAXS/wBf1eHVHJGYhKVKIDsEuw5nQDvjNCiZnd0JB0lAVTCBZ15Bszlv13R1v9nlFnnLmgNKl9iUOQASD5AnxiTlYJlmBSwwCir7xJU7BkPxMdG6E1dOiSJQnIzknsk5TYC3aZyIluBYFyx4tiyY5p0f3lf8o/D6Qsx3ob19TLqUTOrWnK7A9ptN28wY2VWKplVqUnSYln5gvD4TBxjuNFK/vD5LsfpBauiC8gUApKS99iBY+cL/APZ1CkgFISMgDBlXBPHk13hmuc5IHAx964Asf00abCjGyJ5XZepN1VAqmQAATLBclIfK+5SbgcxH2ixtBBzLBbW/qOcU6iN453j1KhNSciSQo6APc7ecTvJwjCOafxG8WX6npaacdZM3rUDMhbLFtQ/abyPrER0kpxJqkJSXSZacv8t8reDeIMdPpcKV1BROAygkoCbqRuQ+ltWHMRBdM8LITLVbNKVlcboXdJB4Pp/NDuHIMuO/cQflLyW/iBYeoZgTsLxU4BSKnzgkfCm6n05A8XMIMPw7scQ2ZRfQcv1rHTaCkTT00tgysoJG5VckHjd/KHboSZiHMzVJmBSxJQ+XUnc8Se/8todqmBwHblEzg1clE1alOpgEC47z8RENE1ac/aPzEjTcMAS/fEjJ5AL8b3LS49dQTHa0g5R8Vm8UqEL6alMmYnL8RQXPN2jNCusrJm4SLeQA+vnG+qmfboAHaKS3nDRQnHZnlcBqES4/ISULQ7KLJCj99Zs9tHYCOcVshUyasMl0sk5QwOz3u7690dJ6ayES6RGZbCZNdRF3KNuTXPfEvOlFEszVIymYskPYkMCO7j4x7Hj46ifkNzMt1ygmumKf/cIt/WDaNtchlfD+Wt41zMOlmvykWMhaiHNykWgyRL0YW9h3bw5449Rk/OPSoimprT1RToND68O+B6dYKGIGln5DnBc6URmGx5QqxFXVywVfCTlPIMXPo0UAQiljJZ5MwUT50ekypU/IpJWQkqmAWYE9lHEqVazhgO+GtbjdNUlcpaRklIUtSZamzFHxDssCzhyI5qcQmokEAlKllUxazrdkgP427zGiXjHVN1ZyzE9nMPutccDmJLxAylsp7l7EFxLVSvk4yioRkTkAljsSRLzh93Nyq3GIuuxFRKXyEDs5khv6VNqRsTewgT+05gbIopKS6ctrnU28o+TMUWrgH15l9W4iOJh4G57Jm5yswLpCpc6WibMK0aJWrVBIs5PyvaOuy6ohQLvm4aO2sfnJdV9o47N7ju19b+MdR/Z3i61TJkucoMyVpVzVcjlBPsNkzyZC3pM6JKmNNmcAgK8/zjdUJ7QHF0/5kwHNqUOVJUCCnKfNx9Y3V+ISv+IlwQbcoIc2OvuH8wnE31BpkxViToD/AJhb84icUxAy5uf/AJgHgkhJ83MWVTicpLkrT2nU3PaOadKK4K+E/AAo/wBRbyeMIFyvxu9GHSxup02WvsAjbTwhV0pwJK5ImoswyKB+HIs37mJeFHRXpcFpShbZxq+h4Ec+Ih1jmKgSkS7suYMwb5Uhz5loTx43TNUNXIfifMI6OCXLuxcAgccrEesbsRqCVJL2Qgk95/XrG2TXAIzPZGvcRCyW6pU59ShR8lAxQcncTxoBNnR2ShUpRKSVFZv2ma3C3nBVXPSlXV5SSf4VFPd+jHzofIelc7qUdIHxaYJaio5jcWIWkDbUlnie2JRupRVgSRNn9mIQc8tWRW4VcK87iM6jAjMWmalZAYuw0A1AI4vq2kLlVwVoc3IA/WKiidMlII2fzGnlDOFyLHtA5VHY7kx0vopk6SiWhKUBBz5lcw3Z87xJ9IiRKloJJKNX1J/P8Iua+oSZS0kh0afykWfhENjZzpH8gfvGhhnQ3Ecg7qXNZLbEB/08z2gilklLZgWUHDxliKXxBJ/5KweekHVM5JmygbBaCkngdUnz94zgy8O/cwWXFz2NVF02msXDnSF2IYbLXlz5coWFrt8qASR46Q1q55QGU2YDbQxzzppiq0f3dSGzlKyvUlBDpDCzaloe8hwuKvmI4VvJ+knulE0FUtD/AC51/wAyyVOebFuQhG3azNbX8oLngqUVEhybv+tNowmSSEbFzdr7W0iSpoVKDWYDLVyjybFzdtjx/KNsPOiGCoqJpEwliyWH8Ra5/CNtkCAsYNELsFEAwDDRNCir5nuA63AcAcHLDxjtHR/BZaZEsCl+0ypzlyCFal1OHL7xNdE1InV85JSwTMCUp4IQQE/SOgTsMUlX2Sm3yklvA6j1hLP9TKNCx7jV/wB42ihPeaxhSirKSEBnYEqOvezxh/YrLYHMSCe2VcW2LRtGIqTNAm9ggNdr9xFj6GPVuNIQpx2lAEcAH4n6QEeN4ITk1j9Tv+IQNkuoJV0QQntypbauC/gxOsRfSqnCpMzKgJJSrRnA2BbmPWLWdSzJw6xfZAFgdf6R8o56woxemBUhASAlcpSbDd3fmXGsF8bG2N+S2F/NWf7QqEdHuczwr4knTQjxEVQqMzEqUpTHUuzcIksPXlWEn5VFJHcWh1SL7f8Amj6ReJ3U5getSmXUnqQN1AA936EHYUxXkexStJ8Uwsp/gT+uMHYDLec3j5gj6xLO2/ec6uPei6clMgKt2ljyURC3p6s5ZIG6/wA4aJpVOnYAqLfzF/d41Y/SpWZZUHCCVm9hlDnvOwHOOIN1ON1cVdGqMqLqZmDeNj9Yo6mcwUXsNO4QvozlQF6OG/E+UFzFApJa0HYUIAEkyanUDpK8z5ra90TmNIy2/hbweLynoUspR+6+ug4ts8RmN0macUg7FuZbQQkco5AQ3G1Ms8SnpRWoUouOqUGGrqISkNzJaBcUny5MwdbMY5soLlufOw4cuMenTUCr6zUykmaSd1nsSgeSQVkDjeI6sq+uxAZz2KcEnhnIf0+kN/TCfzJ7ZOXUqZlWufmIaVTpZUwazFJHaKST8L2duLcYjp1UJ80z5iSpargOwAdkgNoAA14MRiajhq1j45629dAPLygaXTgDKCwAAJ48hCXm5aAW/wAxnxcfIkmFUsmSZRSJEtRBftpJSeTp074msSw6XmzSiZYNlSyXb+RWi08jeHEySQXJYJswsBzPE8oIk0fWhiWBFkkO43UrgITXPQjLYuUkpfR6aSRlNgC/EHRQe7c4pej2FKpmzJJmZwRlD2Tci+tnMEU5NMtHVkqUHGU7g6hL3A3c6wyxHFUlaVuxCFBjYhR1fgI0+UZFA+ZnHhGMlveCdG8SlitlJBDzllS16WBZOvG3nHU6uvQhRJLnYDWOK9Auj/73PXmV8AT8Vt3CQNWt6R16k6PpSe2czaD5fxV4wesqALiHfuYKw+2/iLauqm1KylAZJAfceKtPAQPTYUk5iFdpKykWcWbbzvrFMuW0zgGDRP4a+VJ4zyfeNr4KsScp5E+/+oQZDXp0IbOFQiWQwma6G/qx9TCKbigCkGdLUgozC/8AEOf4xZkgakB+NoUY6hgk6jOg8RqxgreMyj0sf33M43s9TlWL06U1alI+FagsW4gP6vG6gSHUeDxQdNsMSBmSAClQFg1laewhDQfO/CKni2cYuGQeoR5Tq7MvmD7wxw0tNQebeBBhZTnsS+QPuTDeVJZKVcD9PxhJu7/M4ezceS5ua+4522MaVqzFRUGB7IBNm1Uo8BoI+0CgpwGzB7cgXB72MA48rMjKqwJAPE305m0dGmg/6am2qrQpMrL8K1sOaQdfFoMVM7Kn3JELcZmhCZYDA9kANzH0gxE5JT8QsfWOZmoamEFzCTKtNA+6AAeRf1tE9irqVLCWZS357eWhiinTLFtVA+1h3RHV1QZcxyNQfeIpBOWveOJRUzbIxB+tV/zGUeORJV7lvCJHDJpMqonaqUVH3jZhdSU0s0E3UrfXtBIPvGrAv/jThxBEWS/Ib+JGC8bhuGqzy5EomyHX+vEwzQh+07W7I2A4njCrBJZKio2GUC2uug5mG1lPcJA77ng8QvJctklfx1HCaAvMQwt8o4/xHlBIXk7KRmKrtx5ngBsI8ZapfaIvt9B3CCKWZci/WHU8X+UQAkGHr5mlMttLqJurf+UfjoIFraQLGVzm1cPa/mowfMTmUybEWUwsnkOcaapaJSSeGrbnh+cZViDrueZdbh37N8Nl00xfWzRLmLsg5wAQOH8W0dBmYWleqlEahlN6iODYzWrXkJNjsLNHUP2UYuZtKqUouqQsjnlVceRcR9D47F1AbuSnYK1LKdGGJQsMqYXcXWTC/CsOC0pcqDFZsebQ9mhmVwMKpM/qwUj4iVkPZg7lROwA3hskDuaViRNv+zUonMsqWX+cuI+Yjg6OrZOYM2UP2RfhE1J6Rz50wyh2WJ7WoYbnj6QrxDGJ0tZl51kv2SEjKQDxDMeUKP5mMnjCjG/dw3pZQ5TlzKKih2JvYhreMS+GXXM5o+v4xfdCukn70qZInMtaEuCoBwDYp9RpEvLwNUietJ0IOU7EZjaHvGyA0B1swuNuTAfExpldlHK0VGHyc8tjwMT9FTFkhrZi3lFjhlOwYcIwR6iIPNq4tw5wHPxIZ+74T9IEx+apUxOwBA5C/wCDw8lUjTVcFC/p9YV4tKImp1bNcbWf9eMZ47gi8XVayuoljgnMRvd2+kE1EsqlKKfiuWfccPKC5WHgmomF3AYF+CXhZgWJDKkG5W9uPaAgWZLE9jeo2wSX1som2ZrA7/naJ7pPhqkkasp/P/SG6lihmpClMmZYPa492f2hnj9KFS8xBIYm3MfS0SmQFldf3jAfiaPU5HUySAtO2RC+8kXjXg0v7CoTwV7xvRWA1RQbhSAlvARqwRX2lTLfUezgfSKX/ZOMNwM/ZsOTn9d8HLlvewSNOZ4+ELsGUR2QQM4DHg2vp7QfVC7J0GoO458zEPMCMhlXC14xPJqcnbV8Idr6B9eUZms0axPwk7PueZgebMspKhlJsQeGw8TeA6eWfgJyhYsrg36No4EBG50uRHgqxLGUblteO/eYT4hPJWOCS/efwgeXXFUyWFaJ7Ba3IPz38Y31OqgeJjS4+DTDZCyxfj0oM40V2h9RBPQ/pSaKYshK1CYkAhGrg6iA5k+xSrY2PPQju0hfLVlWnUZXdrGKOGwtRHIfVYnUaz9o6l5Uy3QG7S1oCXOzBRdoMrsQVLlI65ac8+6iALIHwpbS5cnn3RN9DeiiFz0T5jGSVMgt2isM7v8AKHHjDTo7P6+bMVM1zHIFWZILAflHvIyME77/ALQ+FeR3G1JLDhSU2S/bJLndi4D+W8aZcsEgKQUNpmWBr917OfOHgmygAkAMNrgfmYyMqWp3ZmYhnBfYiJP0xezHedSWweiTIxGUuUpwtRStzftA2PMECKmRSGaiam2Z1mWoh8pKiCO5/eIGdVCTVSwgFP2qRl2BzAWHdHSKJYEyYkaBUwH3iv4hJUWfmotlIUkjuQ6K+qlFjKlKykuClQIIsR2TDHD+mKUn7WQpB3KFBY8ixhR+0lMtE+Wsg55iBmILaEgK7zliaVWLlTEoTNEzNlZMwFQuLAE6K8RBS+VTo3+sGSrfdOuU9fLnEGXMSoszaKD/AMJvGjF0tMlvuoA/WIjo/XSaklKR1M5AKmJsydSDqG4RU09XMzdXPvluFfMCL34jnDGPOT9wozn0h2puMamYEUs1Z+6tURkqjCOrXmygBDngVOp+4RVdM5+SgKd5hSkebn2gTo3TyZ0hpzMFMxLEsLNB8gHEmLqdxjiuHqmS5BmpBUCSoHYkbcoaTZSTTOQ4CN+4/VoC6WrJSlUs2SLsbHYJj1RO6qkCCoFZBNzbMb77A+0R0X/7sfaOFScazhdMo/vo3LtryghS+qrkq0Ewe9vcQqnVDTgoff8ArDPpQk5ZawPgUQ459oeoMOr7RE9xhP7AcfIp/BV/x8oYSZvZKhdKWU/M6P4tCv8AegoJXtMGU8jt6wRSzFIHVna6RxB0J7tIR8vFYDj9IfxslEpM+szKu2uvEwHWKzBaR8hzJPv4Rsnp6ssT2TryP0BgdSgiZc/FY8IWQbsRlj7GaUTOsE1QFwEq8meGFRMBIOxAgPo5cTH0Jb9eEbKW4CT8rpP9JgmTsj4/1BJ1+sHq5Ib+Y682jHovh6Z1dLlTSQl1Zm1ICSbc7QfUyHlL8FDvH5PAcucZc+nnpdwQ7akgkW9IZwMOjAZFINzrCaJEhElEonqUsZa3dnLnNpcl7xG43XiRWTUCyUOrUuUm/Z84oz0wkpsosHukpLX1BZJBG9jCfpFUYfVyglU0ImI+CYQSoD7qrDOkecEfCHNwi5uI0YqPTIdSSkOoG9yGGvjaGNH0xSsWJa+9w2/EiImq6OkE5ainWniFlPooOIJoMGlEjraqVLSAAQjMtR7mSwe2pjB8RKnB5LSuw+iFRVS5gUFIkHrJhe1rgd5LRZ4XNyzZ61WABUs88t/w8YlabHqSTJTKlZhLBBUEoJK2+8ogOSYzqf2gJKFIRIWrN8RUUpBu50ctG1T6YAHtN/UDGz7wrp7SibTS6pTAoUAlJGYZV2Y8g2bzjm0+tInqnhwQ4lgalRDBuDDtPxEWFf0lm1UsSlS5aEpLgDMtT7cBpyhe8qUCtZAVxWUp8gL+UbY7sTwW/wACLMDo5kp5q3K1JKQngFBio82e3OK2krJiylLqWtVkJBuo6O5+VOpJswgPDMJqKtihPVy/+JMGRP8ASj4l+YHOLXBcHl075XVMUO3MU2YgbDZKH+UW740mN3ILaE8cioCFiL9oNUXp5GZylIKjxOj+hjVhExISAtIUFKIY7ONYV4jP6+sWvYEgdybfnDGil3vprFEAEG4puwRAMfoFylK6tIWN8q1uO8B4QSUzVq7ZUEi5zZywh1hU9M2oV1nwrUdXIZmDsX4aQB1ATLmOWWhYSzEk6v2jo1rQmuMXqGdzVmR1SLcwo/jFXVUnW0gUdcuYD+W7+8S1Qm57wfaLHo/PeVJQWIYhtj2m9oEKqBf5krSVH2eXYem4MUlKozpIKW6xB9d09xiVmDJNUg/eKfEFoY4bWLQvskObEHQkaa8Y9fs3RmD3Yh1RNNlG6Ce0DYg7g8CIV43OAUkJU6Q1+W3jDyrUFpM5IIDtORukjduI9ola1LKbVv8AUEcvxgCYeD0Y0cwdbjrAFdgcStXomGAASr+ZVv6kj6wvwFQyo5zFe0OUSwUh+A8xCmXTmFx/aJnKlW0iZqphkztyJa8wF2bXaKynhL0rorpWBsx7tR9Y7gamqezra2ILM6dINlImD+Vj7sY2o6W0yhrOT/8AUlXsuE8ySlcrrAO0hQC0tZjoocL2I7oxp5Wd8oAUxLAWUBsOB3irzWuojxMr8Gpf3snq0TVAaqMoJT4krN/CKVPQVEpOZQCieLADzhN0O6XzDLElQLIuFJsop4EmwvuA5h/W4qJktsxltd2Kj76wjkz03GPYsAZQ0R/2eszOrQiU/Mv/AOrQrqP3sLUlMhIyqKczOm3BRISQe6LHAcF+0TMmAkfdU7q4KKXsNLF490nndWsEj7NtBZu4aAQbFyItpv6ScqEkpfR+pmD7aoMtO6JTAt/SAPeH+FdDqeUsdWgqV9+Yc57w9htHpa3RmF0ksCdRu3rDHD65kfxElI8N/KH048bnPIxKijjKKRUAZwC4QEjvJeB6+o6qQtZsrLvz0+kD0htKljWYorUf4U29TAnSKYZikS0/OrTZk392jYiZ1EmH0LBAbtFLn+ok+wHnBSrS5h3+Ed7QQnKhUwqUEMyUqWQlLJAGp35CAKvG6XspEwryvZEtSwfPKI9zUaueoxJJRkmoF2LB+4xuxksuck6ioWfNIhhMq6ecoKT1zpNgJSW2LXm8o3YrhZmlUwpmSsys7zJKkp0ZsySqFlcBoQglZzGelspHzD8oeYHN+zBdilT+HKFk9AASAXb0J2g/AkDtJ+9dPgYWvUwRqLumErJVLIftBMwbagP63jwSJsvMLKAcbPy+kOenNNammixylCt3uT7GJ6TNCC3ykv3E6jugp2BUDRjno/jQJaZ8TDtffTp2huRoYEx/D+qm9n4FB09z6PyhVPJQTyU4/XMQWmf1jJKmZ8pUbCztyvGmNgGeXRjDCCyU2/3hc+Ah9S3T3OPWJWkzDMNGYtzf1tFXQfD+twIleSKNyhgNwlEvzaBekFQChCB8RIGunfzIj1RUiUCVEBL2f9XhPV1wmTpWX4bqL20fXyjmNCTY6nXcBai2ZJEtcwD4DmR6fQsYBkzGLgsRwjfWTs67aDTnuT4mBgYpL1uINo6l3+y/DETps4LzMEpbKWuVR0jD+jtOmYohKlKQq2YvtqwsfGJH9jtM0udM4rSnwSl/cxc07ioXzT9RBPpJpiNxhGYLQOovxOaQpZe+Y/QROdKHzy30O3gYoq5F1g7qPvE50mlEKT93bk0Ewi3EaTuLFkpDpLF4Y0Hw5uLkjno0ASqbOON277e0FylFMtTa3A/q/KG8yryLLO+SPSJQYPMzGZN2ACEdw/E38Y008rPNWs6IGUd+8b6dHU06AdWzH6CNdQDKo1K+Zf8A5KP4QOtSeT6pNdKMB66YZqZqZals8uYcqHb5FjsgclN3mEE/o5UhIanWeKknrAW37LtFP0rmpQlCCHFs3Fgzm3OJusplSlqDqBBZwTf9a+MTsgGNqENXIXDMFqq6nBSiQsAly8hSi7Nq0VuG9Ka1RT19MVIBf4DKY8e12SRfXjEGmum7TZjN94/jHzqlLIzKKrj4iTr3mNq3xM1UT1FGUgg7G0eocTMsukAvq5aG+JoDvyH4ROD4mgVbIMwDYj/FceFRKEtcvIoEEEXBbW/O/nE5U5c1j2Se5oYUtQhpgWHzSzlPBQNvrARo3kqmPoq7cLX9YIomSRA5sw3Sbtv3Fo9L3G+3Pv8AWPmS8Wv7PKRH76BMQlYTxDt2SQfA38IN+BBnZjHBv2bT5lJnmEonKAVJSqzDfNuM2z6MOMKMPrciiiYChSHSpJ4jUco7jWzPtJfeHiBxnoX+/qMyUtKJwNwQwWH3I+bnCuXFzjKWmxOc4vMUpWZemwfbYCF6FEd5DeEXQ/ZhVqW09UuUlI+J879wTr4tBeI/sfKUvJn5yz5VpykluIJEaRCF6mCpJuc1UYxTFFV9B6pCUAylmZNJIQBdKU2dWyXJs50EOMI/ZXOKkmcuWhOpSDmUQLkOLesFAuC4tctf2c0PVUMt7KWTMPjp/wBoEVC0NOSeOb2gDDz2E7DhwhhPV9pLPNvQw0RUZqtSfxnMhczdzaFmPSCZAXqUr8gYd46ntniTGeI0OZE2XxQFeIA/CAJ6WuHV+pJYdLKUkg3Olnf8PyhsmiCplgGICmGxIv8AWFlCsgZWch38N/rD2lpjLS6rE+whiwXNGa8ptCbqmX1qgkDcDw/0j7iUrOuVK+UTMyu5IeB5WIISsq6xAZtVDfdt4x/tSW61qmAsDlYKvxOjR0uo7MnhSfaT/SCmVPq8oDuwA5qctGvpRSZBKKgxXKQS/wB5BKC/PK0W2D4chKFzyoKmTCcgZwgsLc1MznwETHTaoStgtDLSoupJDtw5jviRnyg5QscXY1IqWANzvDTCJYmTUJfU+wMDypcg/Eqck8khT27rQPIDrsCQONoOBqB5bmOJHs+ETswduHtcX3hRXysqknikH6N5iM36jBLoTVMGvnDDC5Wannp3KT6B/pAM+bty3hh0ZmOtaeV4IIJ+jJ17R0joKgCetR3WkPyKFD3aOd1CMq1J+6oj1i+wGZklzFDXPK9yYYU+8xfqUzqUmcJksLBfIFJPIpcMfKAujqcqxzEK8Gqf7zWSkqYFWYDjmSx9YKwPGJaZoBWxAAKVApNtWzAA+EADC7lBhGeKLzzJ3BOVA+sMahLADl9IRYPi0iY/20vrFzD2MwzasAx3hxWVyALrSG/iEHUzG5rnF0q5N9IGQkukHh9DAFR0jkB/tkPwv+EGUGIyZpSpKwbMRodDtHgRc00xw46DaGlWn/D5KhdLUAU3S3eI1dIulSJDIQy5gufup7zueQjbuoWzPHZ1NuLpSmckrUEh3JJb3gLEOlstKnlgrcM/wp8zc+URmJYxMnrzLUCdidByCRYRijKAStZKuAETX8ir4wwS6uOF1CvidKAQLJDm3M+EDT62WsusrUrcqP4wFKmFVjMCBwa/mXbwjZKwpGpIVzUSfyhJslH33GAhbcOOKUqOyEpJ5kk+loIoatM2YlIQlKXD2IDcCY+UKSELCESilLPpmueOph2gkSgAliHUNbtlJ9owTzBqaI4ieGIqQrt6JdWXnq799hswiGxHElLzKUbrJf6RS42SylINlEhIs4diG4C+0Q1ROAJCieGkD8NeXqMA5oTDMokBuXpG9K8rWgNRymyyb7p/ONiZjkOonwAHvFpRcTJozXPRdUA4ojsS1d49j+MNaaXmJ/m174W4sghAGwUXgAPqmIsmwTgk7LPHMRrRKcP3RhRLyzUnnDXUER3M8eAFQvgWPoIbysUCEtuVI9AYF6QU7zX4ge0aG7Q7x7RlmoETCi6ln0YrBLXMnqOiXvux7R9oeV3SyZmYS0KTx7R/9TEPTrdCkuQChQPib/SOgURlTUS1IFsibeG/OMJZAqOt1FkvpSsD/ASW0IQo+rCA6npTNSCRIAAvdB980U6aUD5bwHitBmkzAAfgVbwjRDDdwUS/7Rz/APgjwln/APceHSCedZIHPqn/APaHowt2LHQesbJGH33aNhTfc9uJZvSOZJkqUZSAdEnq2ud7nbWEMhyCpSnKoqunFH/dpZGnWAE8MySB6t5xJJWAkJvz5HcQt5APKofGfeG0klySWsCe9o0zJq8gWUgZthduD+ECLUdQRGEivKCUm4HOFeEPyn2prylTARmMZezRqxCdLWl0jtnw/wBYUyAofKWG+sbCAiZ5EGUiKk5FFO3GK/o7iQUkELV2XCgr4QSBo22sRdJOSlBuASLg2hlQryJd2CoCbWGX1Rl0hlqlqcHsG6dx3eHtEvWnMp22e4s7xYJqAUdsZknn5EcIm1Lykpz5R8pNwRwLaGPYdHQmcqVEcxhqPWNcmaSoNxhrNppqjYg8NI1SsLWS6lJF9AQfQGKmMgDcRdSepvkgpUUvp9YW45LKcyXsVX83j0egA7nh1FFMksR+tYxlo7QPOPseg5MwY5r1OQrgICp0OH4Kf0j0ejD+8yncICyHA3DeoMVnQnESmRNAAKkrBcnZQIbwKfWPR6M4e417x8nHJmyEXG6j+EaqjpHOUFI6uVcMTmVuI+R6GT8ToRTMD0ongBPVybAD4l7CPkjpXPJ/w5Hmv8Y+x6DKJ0Y1m6uxOZUyJklaJQC0lLjNY7G51BYxz6jqyuWsruuUrKs7KGgP80fI9C/kKP8AE8yhSKmEyYdi28DFZO92j0ehQCZmgTTv6RTYZWpKQlSXPER6PR7IARNr3GQlIIZSdS2sHKwwBCWL6aj849HoXIFRpBuG1lE9OrKsjKOAv9YhMRqFJsCb7v8AoR6PQXGPVA5zqLOtPKDsNnJzAKzHkLDXk0fI9DwGoiDuf//Z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74" name="AutoShape 6" descr="data:image/jpeg;base64,/9j/4AAQSkZJRgABAQAAAQABAAD/2wCEAAkGBhQSERUUExQVFRUWGRsZGBcXGBwYGhsdGxkcHBwbHBwYHiceGhokHB0YHy8gIycpLCwsGB8xNTAqNScrLCkBCQoKDgwOGg8PGiwkHyUsKiksKSksLCwsKiosKSwsLCwsLCksLCwsLCwsLCwsLCkpLCwpKSwsLCwpLCwpLCwsKf/AABEIAQYAwAMBIgACEQEDEQH/xAAcAAADAAMBAQEAAAAAAAAAAAAEBQYCAwcAAQj/xABFEAABAgQEAggDBQUFCAMAAAABAhEAAwQhBRIxQVFhBhMicYGRobEyQsEjUtHh8AcUYnKCFSQzkvEWQ1NjdKKywjSD0v/EABoBAAMBAQEBAAAAAAAAAAAAAAMEBQIBAAb/xAAsEQACAgICAQMDAwUBAQAAAAABAgARAyESMQQiQVETMmFxgZFCobHR4cEj/9oADAMBAAIRAxEAPwAFFCRJZV8n1ZTd14ElUlgssxJt/KH92iopaB05VC5S5e+t4SYlRmTLDu5BYcA+/eXiAGsWffqOkQCYAZKzwWL8m4/rWFKqUgup8qiQH7oqsJlBVOhDDtrJuNQLHw5Qs6STkp7CWASVEBtiEhN/1pB2yAgQPH3k/LHYUdfj+kfcXV9gmw2vv8MDSFm42IV7QXjyGky+4D/tgqA0TBnsTRTqelNt3fwb6QhWtoo8FTnp1jgk+jxNqVeDgbmAZvpFmHlHUfZkHaEUhNn4w+wHCTUHJmyIDZjxfQCMNQJMyVLGhBkqUslKEKWRskOfzhcqeXuD5cI6bNwaVLmyxMMvJLP2chOpKrZlllZlcLACFmJ9DTNebSqlqmSs2eV2XVuU9kAOxa4hYeTjsX18w58Uj9ZKy5ry25+8G4Yex3Ej1/OA6+QhGRUo/ZzEhSQfiSRZSTwIUD4NH3Cptld/0/KGgTcXIoVPmKf4x8PaGVKOynuMAYmp5ngPaDqRXZTyeOKfVCHoRkBfxEDYgezbQxulF1eIjDHVWSLBz46Qy32kzo7ExwuR/EBaDVBObifwBjHDKA5HY68O7hBFUnKC4BtqXteNjqCb7pK1815hyuALQZhNOSHDa3eAldoqPOHODqMtJUCRcXB5GApd3CNQk1OVr3x9kHaPkxAJ14vGdNLvGkg2naDKUhayd8oSIF6TYQqYpKBqdX4a+5iwVSgkKI0bz/KA62X9oCB8p/8AIR8/lBApfbqWsYDXcgKisMmWUSw4lnfhdRMR2IVWcB/ickn8L6RQ9I6gpmzUpB+b1O7cok6oFgYJ44JA5RPIwB1PlHdTbMfUGGnSn/40ttin/wADC6gWBe+/q4g7GpgNCg/xJ9or4xSmJsfWIN0bX9hM45Ve0J6CneYbPY+0N+ixJStPEEeaTCzCldsmPEznzNEmWWL6CK7o/KUKfMglK1TAkK+7ZnSHuou3K5iVpgS4HFm4mKuQOpraOmJKkJKVrZx8Ti48RAnBIMJi+8St6M9Eh14mrnLMxPwIWlgks2bU52uw8YX0fRT91qZs2TOJmhRUMqCJYOpSQosSb6E2i7kYRIpwlZWogKGUrWSA/sIwmYHImpTNBU11JCVEAn+Xmd94nl2KalQIt3OSdL5kqYlE6SGClKKwNlKN0tsMySfEQkwqY798NKLDjOqK2mAZS8y5abgFSTmttdIPnCTCV/FFJF4qJKy7YxhiZ+18vaDKU9kd8K6tbrHcIYURcNzjgHqnf6Y9pJPaB52gXpEwWhOtiTxv/pDVKQlQ4A252EIMenZ6jub2htx6ZxO5V4DiSpchIAtmJAIcN4QtxqoJTMJDPYee3lFdQ04ky5aQP936kufJ4mOls8MlO+pgl6nONmzJCWjbjFDS0rSW438hCqkluqHeLTFS5BSlsygBo5c7DnA0FCefZkUU6tuYJpSAS/JoeJ6OokyiudMTmbMJY3uxSCHLtuzeUTkxajmVkaWCAFAFrmwdQDxjE6+xnMmNhP0mlXZdVkpGvLcwkqsWGWZNPZSAw4sNYZ40tS09WjQkAkaNw84T9JMLeWlCUnq0FJPMaH3ePn38hMd7uu/yf+S0ijj+T/ic2nTTOXMmLBCVeg43hVOlDIyXVuDw4+kN6SWFdcn5UgpHMjbhsLwOmlKJaiLHqynvzB4dwYWPqMl52AIiqnkgynZjvfW+v64QTiEp6MciIFpEnIw1zED3hpUST+5TH2At/UIpgejXxFL9X7xZ0VTctztCmh+fkWhv0U+I8fzhNIUypif4vrGCNTrNsyg6DUaf3gzJnwSQZhfdQfIO+xV/TFBiRmTaqSuXLSpagc2gKcyQQomzAOks+0K5lQKWjfKT1i/MlDkf0pAHeoxppeki5k+Wnqk/apWqYnrOwo5FZSCfhUwZgb2EDyqeNCMYTvc6dSYkqop0tM6tZHaFmJGuoLpN431OJmRIIVM62ZlcXBbvIGg5wpwTAlTaJFssxOo77t3h4LV0f6unUVf4i7W2B+sR1VwarXzLdqV7/ac6kzJqqqTlWoJEkKUQMrhYIJVc5ns3GJkICJhABZQCgPQjwUFDwijxKVOpGdKMpQEOlW+ymZ8wIfgIHqJn751k4SyhSCFrSLC4+0KORIKmuQ5irjNrUkZlimqAsQ+ntBdErhGqtlZSAeYfwt5hjH2hXGx90COpVpmlRSP1oIR1HbqSNs4HrDegUwSotu/lCnB0Z52bmT7/AIw026E8tCzOl1VRmV2dEjKP14RCYzVdZNU2gsIoKyuKJKjyYeMTdDRZi6iA9yo6JHB+JjTanl3C8GpWuR3QRjtQJfVqKc/zEDUAFn/XAxkMRlypPWKsdEpI+LiQRoO+BcHVMq6lM0kZBLUrKLqCEHshW1zccWhfNmCpSwuPES4uNMb6RdWBNTKlgWZBABIYOWfs6i1zeB/7fkVlPkmS8h7SQ/wJK7ulWmbYD1hhiXR9VXMQv7NaAwmJe417SDoQbFjoXiLxmoSlK6VMpRKVFiSQEsSQyWu7m5idjxIxtdH5jeXkO+ppVjNUzAlLHVM0m/8AnMO8Aw+qqFATZ02WFAsSonbgFPC+rp5iarqZiwVAhOYJSBdm+TgY6Ph8qWlC0MCUB85AzcOFhfSG0wB/YRZsyoN9mTMnAxJmqSyjnRYkkuosSeRcesAT5eUZGPxXf9cx5QdjVSRNKg5AAPoYAwtaVozAlScxaxtyv4RRXGF0JJfIW3FdNSlgBa7v3GGc9f8AdpoLElJvxvrGEtYdQLaAfrzjZOT9goDgfeOMlKang+5PdGFso3AFoFwvCzPqlpTxUX0a/P8AWsasLnZVvFz0Owo9Skt9pVLccQgEj118TCTvSR7Di+pko/vH+H9AU1UsFSiQCFJSXAcBs1rxGVuErpcUKrKlA5S90pZgwfQB3D8DHasOITMVLGwHoBHMsVwNc/GlylFXUmYFKbgoBR7n0hYMXSvmxHnpTxA12JY4XjSJKciwu9goBwfWCKjpDKm9lAWVHTs6Ecb2EfMRw0IKgQ6TcXsANB3uAIVUs+VmOYdWrgotm5OzBuBHjCWLyxxOFwQw1f8A7HAit6p8PRqZUywVIlrBe8xjd/iF7Dg0DV2D/u6BLWUZVEsAlkoV3ncgkPzh1gNbMUFKUSlIUyefJhZgIMxOhE7MlX+8QW3AVZiPECG8Dr9MV3PPfLiwFTjvSTA1S6dE1Ks0tK+rOykvdIV4OAd2hRhUvtF4t6mWVSpsohytJBH8Sbp9QR4xF4cb8iHD7gwwpPvJ/lYRial6lFMRkkuLlQIHByI3YXQZEANeznjAU2bmyJGwEUdIlm74fXcTHU1YqAmQVL008t/1xhAqRPnLSmnBmCy8zdkFr5szBLaeEXAwlNR9mr/CF1K0Z7gDmfa+8U+H4XLEsJCEplj4Uta2hPE98LZu9mN4UsanK6/oRWBImTFIUAXICvhB12YjueHH7OlIlT5iEkKTlJK79ouLXsAAw/1i9rQAW2J9GMRWA0rTlFIBUyi2lmDjxaE/JHFRXvHMOOyT8SpxAoHZl5UKVqzO23nxiI6SyzTpWVqStaxlTlzKJJ4udhq1oaVeKIlpU3WKIHwad2luOkc1xLF5s6elUxWVL2AtlSDcN963tAcCl2v2m/IcYxXvL00ql4k6VoBQhKu0kkC4GgNzpDCc8uYoE62J4j1jQiQ2KL/6dL+JEZ4vI+1Cy9tPEMTbfTWK3jj1MPzIXkD0KYxrsLlrkTVlNykt4Bhp5xGYBTdXTl7OpSouyWpS9xk35lr+UTMynBkS0uEpa5NneHVG7ieT7QJNyUOol2SW15QxAsU62MAYRSFaiAXS/wBf1eHVHJGYhKVKIDsEuw5nQDvjNCiZnd0JB0lAVTCBZ15Bszlv13R1v9nlFnnLmgNKl9iUOQASD5AnxiTlYJlmBSwwCir7xJU7BkPxMdG6E1dOiSJQnIzknsk5TYC3aZyIluBYFyx4tiyY5p0f3lf8o/D6Qsx3ob19TLqUTOrWnK7A9ptN28wY2VWKplVqUnSYln5gvD4TBxjuNFK/vD5LsfpBauiC8gUApKS99iBY+cL/APZ1CkgFISMgDBlXBPHk13hmuc5IHAx964Asf00abCjGyJ5XZepN1VAqmQAATLBclIfK+5SbgcxH2ixtBBzLBbW/qOcU6iN453j1KhNSciSQo6APc7ecTvJwjCOafxG8WX6npaacdZM3rUDMhbLFtQ/abyPrER0kpxJqkJSXSZacv8t8reDeIMdPpcKV1BROAygkoCbqRuQ+ltWHMRBdM8LITLVbNKVlcboXdJB4Pp/NDuHIMuO/cQflLyW/iBYeoZgTsLxU4BSKnzgkfCm6n05A8XMIMPw7scQ2ZRfQcv1rHTaCkTT00tgysoJG5VckHjd/KHboSZiHMzVJmBSxJQ+XUnc8Se/8todqmBwHblEzg1clE1alOpgEC47z8RENE1ac/aPzEjTcMAS/fEjJ5AL8b3LS49dQTHa0g5R8Vm8UqEL6alMmYnL8RQXPN2jNCusrJm4SLeQA+vnG+qmfboAHaKS3nDRQnHZnlcBqES4/ISULQ7KLJCj99Zs9tHYCOcVshUyasMl0sk5QwOz3u7690dJ6ayES6RGZbCZNdRF3KNuTXPfEvOlFEszVIymYskPYkMCO7j4x7Hj46ifkNzMt1ygmumKf/cIt/WDaNtchlfD+Wt41zMOlmvykWMhaiHNykWgyRL0YW9h3bw5449Rk/OPSoimprT1RToND68O+B6dYKGIGln5DnBc6URmGx5QqxFXVywVfCTlPIMXPo0UAQiljJZ5MwUT50ekypU/IpJWQkqmAWYE9lHEqVazhgO+GtbjdNUlcpaRklIUtSZamzFHxDssCzhyI5qcQmokEAlKllUxazrdkgP427zGiXjHVN1ZyzE9nMPutccDmJLxAylsp7l7EFxLVSvk4yioRkTkAljsSRLzh93Nyq3GIuuxFRKXyEDs5khv6VNqRsTewgT+05gbIopKS6ctrnU28o+TMUWrgH15l9W4iOJh4G57Jm5yswLpCpc6WibMK0aJWrVBIs5PyvaOuy6ohQLvm4aO2sfnJdV9o47N7ju19b+MdR/Z3i61TJkucoMyVpVzVcjlBPsNkzyZC3pM6JKmNNmcAgK8/zjdUJ7QHF0/5kwHNqUOVJUCCnKfNx9Y3V+ISv+IlwQbcoIc2OvuH8wnE31BpkxViToD/AJhb84icUxAy5uf/AJgHgkhJ83MWVTicpLkrT2nU3PaOadKK4K+E/AAo/wBRbyeMIFyvxu9GHSxup02WvsAjbTwhV0pwJK5ImoswyKB+HIs37mJeFHRXpcFpShbZxq+h4Ec+Ih1jmKgSkS7suYMwb5Uhz5loTx43TNUNXIfifMI6OCXLuxcAgccrEesbsRqCVJL2Qgk95/XrG2TXAIzPZGvcRCyW6pU59ShR8lAxQcncTxoBNnR2ShUpRKSVFZv2ma3C3nBVXPSlXV5SSf4VFPd+jHzofIelc7qUdIHxaYJaio5jcWIWkDbUlnie2JRupRVgSRNn9mIQc8tWRW4VcK87iM6jAjMWmalZAYuw0A1AI4vq2kLlVwVoc3IA/WKiidMlII2fzGnlDOFyLHtA5VHY7kx0vopk6SiWhKUBBz5lcw3Z87xJ9IiRKloJJKNX1J/P8Iua+oSZS0kh0afykWfhENjZzpH8gfvGhhnQ3Ecg7qXNZLbEB/08z2gilklLZgWUHDxliKXxBJ/5KweekHVM5JmygbBaCkngdUnz94zgy8O/cwWXFz2NVF02msXDnSF2IYbLXlz5coWFrt8qASR46Q1q55QGU2YDbQxzzppiq0f3dSGzlKyvUlBDpDCzaloe8hwuKvmI4VvJ+knulE0FUtD/AC51/wAyyVOebFuQhG3azNbX8oLngqUVEhybv+tNowmSSEbFzdr7W0iSpoVKDWYDLVyjybFzdtjx/KNsPOiGCoqJpEwliyWH8Ra5/CNtkCAsYNELsFEAwDDRNCir5nuA63AcAcHLDxjtHR/BZaZEsCl+0ypzlyCFal1OHL7xNdE1InV85JSwTMCUp4IQQE/SOgTsMUlX2Sm3yklvA6j1hLP9TKNCx7jV/wB42ihPeaxhSirKSEBnYEqOvezxh/YrLYHMSCe2VcW2LRtGIqTNAm9ggNdr9xFj6GPVuNIQpx2lAEcAH4n6QEeN4ITk1j9Tv+IQNkuoJV0QQntypbauC/gxOsRfSqnCpMzKgJJSrRnA2BbmPWLWdSzJw6xfZAFgdf6R8o56woxemBUhASAlcpSbDd3fmXGsF8bG2N+S2F/NWf7QqEdHuczwr4knTQjxEVQqMzEqUpTHUuzcIksPXlWEn5VFJHcWh1SL7f8Amj6ReJ3U5getSmXUnqQN1AA936EHYUxXkexStJ8Uwsp/gT+uMHYDLec3j5gj6xLO2/ec6uPei6clMgKt2ljyURC3p6s5ZIG6/wA4aJpVOnYAqLfzF/d41Y/SpWZZUHCCVm9hlDnvOwHOOIN1ON1cVdGqMqLqZmDeNj9Yo6mcwUXsNO4QvozlQF6OG/E+UFzFApJa0HYUIAEkyanUDpK8z5ra90TmNIy2/hbweLynoUspR+6+ug4ts8RmN0macUg7FuZbQQkco5AQ3G1Ms8SnpRWoUouOqUGGrqISkNzJaBcUny5MwdbMY5soLlufOw4cuMenTUCr6zUykmaSd1nsSgeSQVkDjeI6sq+uxAZz2KcEnhnIf0+kN/TCfzJ7ZOXUqZlWufmIaVTpZUwazFJHaKST8L2duLcYjp1UJ80z5iSpargOwAdkgNoAA14MRiajhq1j45629dAPLygaXTgDKCwAAJ48hCXm5aAW/wAxnxcfIkmFUsmSZRSJEtRBftpJSeTp074msSw6XmzSiZYNlSyXb+RWi08jeHEySQXJYJswsBzPE8oIk0fWhiWBFkkO43UrgITXPQjLYuUkpfR6aSRlNgC/EHRQe7c4pej2FKpmzJJmZwRlD2Tci+tnMEU5NMtHVkqUHGU7g6hL3A3c6wyxHFUlaVuxCFBjYhR1fgI0+UZFA+ZnHhGMlveCdG8SlitlJBDzllS16WBZOvG3nHU6uvQhRJLnYDWOK9Auj/73PXmV8AT8Vt3CQNWt6R16k6PpSe2czaD5fxV4wesqALiHfuYKw+2/iLauqm1KylAZJAfceKtPAQPTYUk5iFdpKykWcWbbzvrFMuW0zgGDRP4a+VJ4zyfeNr4KsScp5E+/+oQZDXp0IbOFQiWQwma6G/qx9TCKbigCkGdLUgozC/8AEOf4xZkgakB+NoUY6hgk6jOg8RqxgreMyj0sf33M43s9TlWL06U1alI+FagsW4gP6vG6gSHUeDxQdNsMSBmSAClQFg1laewhDQfO/CKni2cYuGQeoR5Tq7MvmD7wxw0tNQebeBBhZTnsS+QPuTDeVJZKVcD9PxhJu7/M4ezceS5ua+4522MaVqzFRUGB7IBNm1Uo8BoI+0CgpwGzB7cgXB72MA48rMjKqwJAPE305m0dGmg/6am2qrQpMrL8K1sOaQdfFoMVM7Kn3JELcZmhCZYDA9kANzH0gxE5JT8QsfWOZmoamEFzCTKtNA+6AAeRf1tE9irqVLCWZS357eWhiinTLFtVA+1h3RHV1QZcxyNQfeIpBOWveOJRUzbIxB+tV/zGUeORJV7lvCJHDJpMqonaqUVH3jZhdSU0s0E3UrfXtBIPvGrAv/jThxBEWS/Ib+JGC8bhuGqzy5EomyHX+vEwzQh+07W7I2A4njCrBJZKio2GUC2uug5mG1lPcJA77ng8QvJctklfx1HCaAvMQwt8o4/xHlBIXk7KRmKrtx5ngBsI8ZapfaIvt9B3CCKWZci/WHU8X+UQAkGHr5mlMttLqJurf+UfjoIFraQLGVzm1cPa/mowfMTmUybEWUwsnkOcaapaJSSeGrbnh+cZViDrueZdbh37N8Nl00xfWzRLmLsg5wAQOH8W0dBmYWleqlEahlN6iODYzWrXkJNjsLNHUP2UYuZtKqUouqQsjnlVceRcR9D47F1AbuSnYK1LKdGGJQsMqYXcXWTC/CsOC0pcqDFZsebQ9mhmVwMKpM/qwUj4iVkPZg7lROwA3hskDuaViRNv+zUonMsqWX+cuI+Yjg6OrZOYM2UP2RfhE1J6Rz50wyh2WJ7WoYbnj6QrxDGJ0tZl51kv2SEjKQDxDMeUKP5mMnjCjG/dw3pZQ5TlzKKih2JvYhreMS+GXXM5o+v4xfdCukn70qZInMtaEuCoBwDYp9RpEvLwNUietJ0IOU7EZjaHvGyA0B1swuNuTAfExpldlHK0VGHyc8tjwMT9FTFkhrZi3lFjhlOwYcIwR6iIPNq4tw5wHPxIZ+74T9IEx+apUxOwBA5C/wCDw8lUjTVcFC/p9YV4tKImp1bNcbWf9eMZ47gi8XVayuoljgnMRvd2+kE1EsqlKKfiuWfccPKC5WHgmomF3AYF+CXhZgWJDKkG5W9uPaAgWZLE9jeo2wSX1som2ZrA7/naJ7pPhqkkasp/P/SG6lihmpClMmZYPa492f2hnj9KFS8xBIYm3MfS0SmQFldf3jAfiaPU5HUySAtO2RC+8kXjXg0v7CoTwV7xvRWA1RQbhSAlvARqwRX2lTLfUezgfSKX/ZOMNwM/ZsOTn9d8HLlvewSNOZ4+ELsGUR2QQM4DHg2vp7QfVC7J0GoO458zEPMCMhlXC14xPJqcnbV8Idr6B9eUZms0axPwk7PueZgebMspKhlJsQeGw8TeA6eWfgJyhYsrg36No4EBG50uRHgqxLGUblteO/eYT4hPJWOCS/efwgeXXFUyWFaJ7Ba3IPz38Y31OqgeJjS4+DTDZCyxfj0oM40V2h9RBPQ/pSaKYshK1CYkAhGrg6iA5k+xSrY2PPQju0hfLVlWnUZXdrGKOGwtRHIfVYnUaz9o6l5Uy3QG7S1oCXOzBRdoMrsQVLlI65ac8+6iALIHwpbS5cnn3RN9DeiiFz0T5jGSVMgt2isM7v8AKHHjDTo7P6+bMVM1zHIFWZILAflHvIyME77/ALQ+FeR3G1JLDhSU2S/bJLndi4D+W8aZcsEgKQUNpmWBr917OfOHgmygAkAMNrgfmYyMqWp3ZmYhnBfYiJP0xezHedSWweiTIxGUuUpwtRStzftA2PMECKmRSGaiam2Z1mWoh8pKiCO5/eIGdVCTVSwgFP2qRl2BzAWHdHSKJYEyYkaBUwH3iv4hJUWfmotlIUkjuQ6K+qlFjKlKykuClQIIsR2TDHD+mKUn7WQpB3KFBY8ixhR+0lMtE+Wsg55iBmILaEgK7zliaVWLlTEoTNEzNlZMwFQuLAE6K8RBS+VTo3+sGSrfdOuU9fLnEGXMSoszaKD/AMJvGjF0tMlvuoA/WIjo/XSaklKR1M5AKmJsydSDqG4RU09XMzdXPvluFfMCL34jnDGPOT9wozn0h2puMamYEUs1Z+6tURkqjCOrXmygBDngVOp+4RVdM5+SgKd5hSkebn2gTo3TyZ0hpzMFMxLEsLNB8gHEmLqdxjiuHqmS5BmpBUCSoHYkbcoaTZSTTOQ4CN+4/VoC6WrJSlUs2SLsbHYJj1RO6qkCCoFZBNzbMb77A+0R0X/7sfaOFScazhdMo/vo3LtryghS+qrkq0Ewe9vcQqnVDTgoff8ArDPpQk5ZawPgUQ459oeoMOr7RE9xhP7AcfIp/BV/x8oYSZvZKhdKWU/M6P4tCv8AegoJXtMGU8jt6wRSzFIHVna6RxB0J7tIR8vFYDj9IfxslEpM+szKu2uvEwHWKzBaR8hzJPv4Rsnp6ssT2TryP0BgdSgiZc/FY8IWQbsRlj7GaUTOsE1QFwEq8meGFRMBIOxAgPo5cTH0Jb9eEbKW4CT8rpP9JgmTsj4/1BJ1+sHq5Ib+Y682jHovh6Z1dLlTSQl1Zm1ICSbc7QfUyHlL8FDvH5PAcucZc+nnpdwQ7akgkW9IZwMOjAZFINzrCaJEhElEonqUsZa3dnLnNpcl7xG43XiRWTUCyUOrUuUm/Z84oz0wkpsosHukpLX1BZJBG9jCfpFUYfVyglU0ImI+CYQSoD7qrDOkecEfCHNwi5uI0YqPTIdSSkOoG9yGGvjaGNH0xSsWJa+9w2/EiImq6OkE5ainWniFlPooOIJoMGlEjraqVLSAAQjMtR7mSwe2pjB8RKnB5LSuw+iFRVS5gUFIkHrJhe1rgd5LRZ4XNyzZ61WABUs88t/w8YlabHqSTJTKlZhLBBUEoJK2+8ogOSYzqf2gJKFIRIWrN8RUUpBu50ctG1T6YAHtN/UDGz7wrp7SibTS6pTAoUAlJGYZV2Y8g2bzjm0+tInqnhwQ4lgalRDBuDDtPxEWFf0lm1UsSlS5aEpLgDMtT7cBpyhe8qUCtZAVxWUp8gL+UbY7sTwW/wACLMDo5kp5q3K1JKQngFBio82e3OK2krJiylLqWtVkJBuo6O5+VOpJswgPDMJqKtihPVy/+JMGRP8ASj4l+YHOLXBcHl075XVMUO3MU2YgbDZKH+UW740mN3ILaE8cioCFiL9oNUXp5GZylIKjxOj+hjVhExISAtIUFKIY7ONYV4jP6+sWvYEgdybfnDGil3vprFEAEG4puwRAMfoFylK6tIWN8q1uO8B4QSUzVq7ZUEi5zZywh1hU9M2oV1nwrUdXIZmDsX4aQB1ATLmOWWhYSzEk6v2jo1rQmuMXqGdzVmR1SLcwo/jFXVUnW0gUdcuYD+W7+8S1Qm57wfaLHo/PeVJQWIYhtj2m9oEKqBf5krSVH2eXYem4MUlKozpIKW6xB9d09xiVmDJNUg/eKfEFoY4bWLQvskObEHQkaa8Y9fs3RmD3Yh1RNNlG6Ce0DYg7g8CIV43OAUkJU6Q1+W3jDyrUFpM5IIDtORukjduI9ola1LKbVv8AUEcvxgCYeD0Y0cwdbjrAFdgcStXomGAASr+ZVv6kj6wvwFQyo5zFe0OUSwUh+A8xCmXTmFx/aJnKlW0iZqphkztyJa8wF2bXaKynhL0rorpWBsx7tR9Y7gamqezra2ILM6dINlImD+Vj7sY2o6W0yhrOT/8AUlXsuE8ySlcrrAO0hQC0tZjoocL2I7oxp5Wd8oAUxLAWUBsOB3irzWuojxMr8Gpf3snq0TVAaqMoJT4krN/CKVPQVEpOZQCieLADzhN0O6XzDLElQLIuFJsop4EmwvuA5h/W4qJktsxltd2Kj76wjkz03GPYsAZQ0R/2eszOrQiU/Mv/AOrQrqP3sLUlMhIyqKczOm3BRISQe6LHAcF+0TMmAkfdU7q4KKXsNLF490nndWsEj7NtBZu4aAQbFyItpv6ScqEkpfR+pmD7aoMtO6JTAt/SAPeH+FdDqeUsdWgqV9+Yc57w9htHpa3RmF0ksCdRu3rDHD65kfxElI8N/KH048bnPIxKijjKKRUAZwC4QEjvJeB6+o6qQtZsrLvz0+kD0htKljWYorUf4U29TAnSKYZikS0/OrTZk392jYiZ1EmH0LBAbtFLn+ok+wHnBSrS5h3+Ed7QQnKhUwqUEMyUqWQlLJAGp35CAKvG6XspEwryvZEtSwfPKI9zUaueoxJJRkmoF2LB+4xuxksuck6ioWfNIhhMq6ecoKT1zpNgJSW2LXm8o3YrhZmlUwpmSsys7zJKkp0ZsySqFlcBoQglZzGelspHzD8oeYHN+zBdilT+HKFk9AASAXb0J2g/AkDtJ+9dPgYWvUwRqLumErJVLIftBMwbagP63jwSJsvMLKAcbPy+kOenNNammixylCt3uT7GJ6TNCC3ykv3E6jugp2BUDRjno/jQJaZ8TDtffTp2huRoYEx/D+qm9n4FB09z6PyhVPJQTyU4/XMQWmf1jJKmZ8pUbCztyvGmNgGeXRjDCCyU2/3hc+Ah9S3T3OPWJWkzDMNGYtzf1tFXQfD+twIleSKNyhgNwlEvzaBekFQChCB8RIGunfzIj1RUiUCVEBL2f9XhPV1wmTpWX4bqL20fXyjmNCTY6nXcBai2ZJEtcwD4DmR6fQsYBkzGLgsRwjfWTs67aDTnuT4mBgYpL1uINo6l3+y/DETps4LzMEpbKWuVR0jD+jtOmYohKlKQq2YvtqwsfGJH9jtM0udM4rSnwSl/cxc07ioXzT9RBPpJpiNxhGYLQOovxOaQpZe+Y/QROdKHzy30O3gYoq5F1g7qPvE50mlEKT93bk0Ewi3EaTuLFkpDpLF4Y0Hw5uLkjno0ASqbOON277e0FylFMtTa3A/q/KG8yryLLO+SPSJQYPMzGZN2ACEdw/E38Y008rPNWs6IGUd+8b6dHU06AdWzH6CNdQDKo1K+Zf8A5KP4QOtSeT6pNdKMB66YZqZqZals8uYcqHb5FjsgclN3mEE/o5UhIanWeKknrAW37LtFP0rmpQlCCHFs3Fgzm3OJusplSlqDqBBZwTf9a+MTsgGNqENXIXDMFqq6nBSiQsAly8hSi7Nq0VuG9Ka1RT19MVIBf4DKY8e12SRfXjEGmum7TZjN94/jHzqlLIzKKrj4iTr3mNq3xM1UT1FGUgg7G0eocTMsukAvq5aG+JoDvyH4ROD4mgVbIMwDYj/FceFRKEtcvIoEEEXBbW/O/nE5U5c1j2Se5oYUtQhpgWHzSzlPBQNvrARo3kqmPoq7cLX9YIomSRA5sw3Sbtv3Fo9L3G+3Pv8AWPmS8Wv7PKRH76BMQlYTxDt2SQfA38IN+BBnZjHBv2bT5lJnmEonKAVJSqzDfNuM2z6MOMKMPrciiiYChSHSpJ4jUco7jWzPtJfeHiBxnoX+/qMyUtKJwNwQwWH3I+bnCuXFzjKWmxOc4vMUpWZemwfbYCF6FEd5DeEXQ/ZhVqW09UuUlI+J879wTr4tBeI/sfKUvJn5yz5VpykluIJEaRCF6mCpJuc1UYxTFFV9B6pCUAylmZNJIQBdKU2dWyXJs50EOMI/ZXOKkmcuWhOpSDmUQLkOLesFAuC4tctf2c0PVUMt7KWTMPjp/wBoEVC0NOSeOb2gDDz2E7DhwhhPV9pLPNvQw0RUZqtSfxnMhczdzaFmPSCZAXqUr8gYd46ntniTGeI0OZE2XxQFeIA/CAJ6WuHV+pJYdLKUkg3Olnf8PyhsmiCplgGICmGxIv8AWFlCsgZWch38N/rD2lpjLS6rE+whiwXNGa8ptCbqmX1qgkDcDw/0j7iUrOuVK+UTMyu5IeB5WIISsq6xAZtVDfdt4x/tSW61qmAsDlYKvxOjR0uo7MnhSfaT/SCmVPq8oDuwA5qctGvpRSZBKKgxXKQS/wB5BKC/PK0W2D4chKFzyoKmTCcgZwgsLc1MznwETHTaoStgtDLSoupJDtw5jviRnyg5QscXY1IqWANzvDTCJYmTUJfU+wMDypcg/Eqck8khT27rQPIDrsCQONoOBqB5bmOJHs+ETswduHtcX3hRXysqknikH6N5iM36jBLoTVMGvnDDC5Wannp3KT6B/pAM+bty3hh0ZmOtaeV4IIJ+jJ17R0joKgCetR3WkPyKFD3aOd1CMq1J+6oj1i+wGZklzFDXPK9yYYU+8xfqUzqUmcJksLBfIFJPIpcMfKAujqcqxzEK8Gqf7zWSkqYFWYDjmSx9YKwPGJaZoBWxAAKVApNtWzAA+EADC7lBhGeKLzzJ3BOVA+sMahLADl9IRYPi0iY/20vrFzD2MwzasAx3hxWVyALrSG/iEHUzG5rnF0q5N9IGQkukHh9DAFR0jkB/tkPwv+EGUGIyZpSpKwbMRodDtHgRc00xw46DaGlWn/D5KhdLUAU3S3eI1dIulSJDIQy5gufup7zueQjbuoWzPHZ1NuLpSmckrUEh3JJb3gLEOlstKnlgrcM/wp8zc+URmJYxMnrzLUCdidByCRYRijKAStZKuAETX8ir4wwS6uOF1CvidKAQLJDm3M+EDT62WsusrUrcqP4wFKmFVjMCBwa/mXbwjZKwpGpIVzUSfyhJslH33GAhbcOOKUqOyEpJ5kk+loIoatM2YlIQlKXD2IDcCY+UKSELCESilLPpmueOph2gkSgAliHUNbtlJ9owTzBqaI4ieGIqQrt6JdWXnq799hswiGxHElLzKUbrJf6RS42SylINlEhIs4diG4C+0Q1ROAJCieGkD8NeXqMA5oTDMokBuXpG9K8rWgNRymyyb7p/ONiZjkOonwAHvFpRcTJozXPRdUA4ojsS1d49j+MNaaXmJ/m174W4sghAGwUXgAPqmIsmwTgk7LPHMRrRKcP3RhRLyzUnnDXUER3M8eAFQvgWPoIbysUCEtuVI9AYF6QU7zX4ge0aG7Q7x7RlmoETCi6ln0YrBLXMnqOiXvux7R9oeV3SyZmYS0KTx7R/9TEPTrdCkuQChQPib/SOgURlTUS1IFsibeG/OMJZAqOt1FkvpSsD/ASW0IQo+rCA6npTNSCRIAAvdB980U6aUD5bwHitBmkzAAfgVbwjRDDdwUS/7Rz/APgjwln/APceHSCedZIHPqn/APaHowt2LHQesbJGH33aNhTfc9uJZvSOZJkqUZSAdEnq2ud7nbWEMhyCpSnKoqunFH/dpZGnWAE8MySB6t5xJJWAkJvz5HcQt5APKofGfeG0klySWsCe9o0zJq8gWUgZthduD+ECLUdQRGEivKCUm4HOFeEPyn2prylTARmMZezRqxCdLWl0jtnw/wBYUyAofKWG+sbCAiZ5EGUiKk5FFO3GK/o7iQUkELV2XCgr4QSBo22sRdJOSlBuASLg2hlQryJd2CoCbWGX1Rl0hlqlqcHsG6dx3eHtEvWnMp22e4s7xYJqAUdsZknn5EcIm1Lykpz5R8pNwRwLaGPYdHQmcqVEcxhqPWNcmaSoNxhrNppqjYg8NI1SsLWS6lJF9AQfQGKmMgDcRdSepvkgpUUvp9YW45LKcyXsVX83j0egA7nh1FFMksR+tYxlo7QPOPseg5MwY5r1OQrgICp0OH4Kf0j0ejD+8yncICyHA3DeoMVnQnESmRNAAKkrBcnZQIbwKfWPR6M4e417x8nHJmyEXG6j+EaqjpHOUFI6uVcMTmVuI+R6GT8ToRTMD0ongBPVybAD4l7CPkjpXPJ/w5Hmv8Y+x6DKJ0Y1m6uxOZUyJklaJQC0lLjNY7G51BYxz6jqyuWsruuUrKs7KGgP80fI9C/kKP8AE8yhSKmEyYdi28DFZO92j0ehQCZmgTTv6RTYZWpKQlSXPER6PR7IARNr3GQlIIZSdS2sHKwwBCWL6aj849HoXIFRpBuG1lE9OrKsjKOAv9YhMRqFJsCb7v8AoR6PQXGPVA5zqLOtPKDsNnJzAKzHkLDXk0fI9DwGoiDuf//Z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" name="Picture 42" descr="http://2.bp.blogspot.com/-_vcN3zIRoSA/TuvwpkvfwgI/AAAAAAAAAOE/bKm0TqrCeJQ/s1600/bartime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4807" y="571486"/>
            <a:ext cx="1480267" cy="1666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44" descr="http://www.portugalgospel.com/wp-content/themes/snapwire-master/timthumb.php?src=http%3A%2F%2Fwww.portugalgospel.com%2Fwp-content%2Fuploads%2F2012%2F03%2Fbartimeu1.jpg&amp;q=90&amp;w=604&amp;zc=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3642168"/>
            <a:ext cx="1714512" cy="1358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AutoShape 10" descr="data:image/jpeg;base64,/9j/4AAQSkZJRgABAQAAAQABAAD/2wCEAAkGBhQSEBQUEBQVFRAUEhUUFBAUFBQUFBQQFBUVFBQUFBUXHCYeFxkjGRQUHy8gIycpLCwsFR4xNTAqNSYrLCkBCQoKDgwOGg8PGikcHBwpKSkpKSwpKSksKSksKSkpKSksKSwpKSwsKSkpLCkpLCkpKSwpLCwsKSwsLCwsLCksKf/AABEIAKwA7wMBIgACEQEDEQH/xAAcAAABBQEBAQAAAAAAAAAAAAACAAEDBAUGBwj/xAA6EAACAQIDBQQIBQQCAwAAAAAAAQIDEQQFIQYSMUFRImFxkQcTMoGhscHwFEJSYtEjM3KSguEkU/H/xAAaAQACAwEBAAAAAAAAAAAAAAABAgADBAUG/8QAKBEAAgIBBAEDBAMBAAAAAAAAAAECEQMEEiExEwVBUSIyQmFxgZEV/9oADAMBAAIRAxEAPwDx6Ufv+AWxxrFlGYSBaCsCwMiBsOkPYVhUGx0MOkJxIAEKUrjWFYgR94YQiAEhmOMyBAaFYdiIMOkPYYJEFYrA7oYwWiCQ4mh7AAwWjc2ay7flfklL5GKkekejzK97DuVudRfBGTVZfFDcXYcfklR5rNAxRYxFO0n4v5shaNMftK5cNoZiSHsKwwog0gQiAHQNxriY5B7jMa4mwWGhxgbjpikoJBNEdwlK3AK6IIYdiJYBCENcARDMQJAoIewG8PcAaHQ4CYVwgoceLBuOSwBvUJICIVyCsOET3H0UZbfL79Z1PoeKYSndn0h6K8Hu5XBdZVH8Tna7B547P7/wu003GdnznmtHdrTXScl5NlFxOn23y/1eMrLl6yXzZzjgbMTuCK58SZC0OkE0Cy0FjBRGSCRAWA0IVxDIILYkxmKwo4UXYAOwzRCCQQKCIKNccZIOELgbJQI1jby3ZPEVv7dJtfqfZj5s6DD+ijEP2504vpqzPPVYofcyyOKcukcIwbHodX0Q17dipTl3axMrE+jDGw4Ut5dYyi/mJHW4Zfkh3gyL2ORsM0buI2NxcPaw9Tx3W/kZ9bK6kPbpyXjFr5l6ywfTQm2S9ijYIJ0xt0sA+BIIYQRAkFFAxRNTgBuhWbGQ4TemvE+lNicPuYGku6T85M8K2PwF5Jn0LkdPdw1NdIr+TDHJvzOP6NeKFY93yeL+kjJ//KqO3F381c80xVHdbR7x6QMDerJ9UvkjxnO8PuzYmkycuHwDV46qfyYUkCSTQNjomNMFBg2HQ6QSKwrjtgoD46HBCaGaCd3qwBGHsOkS06Lb0WvQDARKJr5Xs3WxH9uPZ/U9F5m/s5sS2t/EK0eKp83/AJc0d9g6KikopJLRJaWOZqNfGHEezTi07nycjlnou4OtO/7YKy83r8Dscq2Jw9HWNNOX6pdp/E16HAuU2jhZtdln7nUx6WC9gaOBSWiLEcMSQqE0ZGNzb7NKW0r+qI3KxPW4GbiK/Zb6MzzlRdCO4tzaZVxVKO43JJ+KuCsSrEGZYnse8qjknfBasKsycw2PwuIj2qajJ/nh2X/Bweeei2tSbdH+rDutvJd8f4PTKOJNClXOhg9SzYHTdoz59DCfSo+c8Tl06cmpxlFrk1Z/EruB9JYrA0qytVhCS6Simzy/0i7KUqG7VoJRjKTi4LgpWvePTmd/SerQzz2NUzjZ9DLGnJHAQiXMFDVX6kKp2LeEi7o68pKjlSs9H2Nwyuvce3YKFqcV3I8Y2Jn2o+K+h7ZQXZXgczSK885HXlxiijjduaWt/wBv1PFNpKfaZ7dt47JeD+Z4ltBWTk/ETAmtRL+RdXzhictUiR2LFUhkdtI5KAsOkFYSGGI62FlFtSTTXFNNMj3D2raHI6eMV6kIwqf+yPH39UZ2C2Ew9PWSc3+56eS+tzm/9CFGrwTPK8PgpzdoRlJ9Emzfy7YPEVLbyVNfvevktT06lh4U1aEYxXRKwSrGLJ6g/wAUXx03ycrgPRrSj/dm5PorRX8nQYDIKFJ/06cU+trvzZYc2wXiLP3GGeoy5O2aI4YRJ5QLeEpFGnO5o4ZmGd+5uxwRajOxLTZVmSQehikzYoF6EyxTmZ0Kpaoy6NMibEkkieUtDLeBdRy1srl+d1xA9dYV/saDa6MrF4CdON0725PmUsXhpyik3a/RX4GtjsRvOMV1u/cD6u7s1x196FUq5RepOuTHhhKkVq1Yu4enf8xsQy9zja3HS/fyYFHJnC1348RZ5G1yDzx+SKjhetytmeSUqtlVhvpapPgrmzSppc/Mk/Aqet+fAqhOalceGUSyxf3dHO4bZjD6WoU/9UzQjs1Q50af+qNqnl27wHnBpcPI07877bMsnB/akUcFkNKMluwjHXkrHXQVkc3Txqi+1p4l7MtpKdBQ3tXNPdS52V2l3npPRJblK+zHqU3RkekPBTlQ3oa7qd1zsfPWZ17yd+p9FZpnsa2D9dSjKUWpLdSu7q90fN2bt+slvJxd32WmrX5O51ocZ5GLUpvFEozkRoGVQHfN6ZhUST3jqRGpDqQRtp7vKQMpEbqkLqNvuPIHcJJISRFKQlOwrTYUTbxBxkDOqDRduIjTSHVWaNCkalGhoZNDGGhQxpmkm2a4VRZ9W1xIsTUUIuT4fUsLFJmPtHX7MUur+RUsdtFrk6KGKzSUno7LhYHCZjKDupPwKDdld8Pv/sChWjLWLuup01iSjwjBJ88noOW5xvx7WpZxGGg9Xf3cDlsmxijpI2qmMd1KLbil7FtPezl5INSovj8oOvGEE5Xtybavp4E+U1oTu4y3rc3y7knrYzvXXtC7SknNtyjdPor8ipKErKfOU0t+nLVRXZtJcBPFY0m2dZVxdjNzHONyDlxtwRTTrb84b67OqU4O8lx49STBylOO83G6dt3cabfdfiUvBJvl8AioIbJc9nXbUqdo9eXxNbD4XdqOd7Q3bNcm+QqM+zFJKNR/klZeLsienUvOX6d2ze8rRkuPZ5eJasH1WuCmcvguOXDVX6dUKlU5fDmrlWlByslrBLSpvdq/ePh6zm2t1qUfzr2Hfg0+fgblik6ZmaRYxFHeTt7imsqlOSc2nCLvGLV9bNN/Eu18TGmrylFaat6XZhZntlQgvbUn+3UsjFY5b1d/oaO5qvY2VRpUKW6rJK7UV1fFJHnPpUyCFbDfiIQSqws3a13B8b9bFfNNuVd/h4Wb/PPVpdxymL2jqzb9ZOUouNnG+luehvxxy5MsZpVRVkcIRcXycHUjqAwZyB3z0Zy6JLjxZFvDxkFPklHtrdv+hlUNbOdn3GSlT/tSv4xfQo08s66nl2jqoqyqAJN8m/ca9PCxXINpCt0Ptsyo4SUu4OODtzLdSdlxKn4nXUXmQy+ktUMOuZo07JGTDFIsxxSF8YyyUalO3MjxeVxqpXbVrtWfXuKlKv3lynXKHjovjPd2YeP2ZlZpPei00+Ts+JjYLKXRunvceEuXcd9SkKrh4z0kk13jrNKKoZ44ydnGxq7rLeHzRp9Cxmmz8oXlTV4dOLS+qMa6GpT5Jto2o4yN78Jfq0fmmFHGtQcd6M03e0lwfVffIxPEGT6X8xfEibTqI5tJqLlFupHhKMo6vv1JqGbTlH+tS3pJ3jO8V9Tj3UfJvzDVWVrXZPChKZ1mHxteSlfc3m7xlKS3o26WNbDYyMY9ucd9rtuMV2vG+nwPPqVWUeDY34id+LD4/gFfJ6Fhs0oUYtJu12+1K/HovoUcy220aoq/7nwXgjjdxt66vqySNK3ENNdsZYk+QsTiZVLupKUm+r6mbXgX5oieGlPSKbfRcRoSafJY8ao5zGySuYmOxe7GXw8Wd/iNgsVKO9Gl5yin10TZ5rtFQqQqunVhKDj+VrX/AOHZ00oz4TOHqYOzFbEO0NY6ZnHCQO6PYID6jxU96nOPTVe45ydY1XX7bXW68znMRXs3f7seclCzoQlwWvxBHPEGZUx1ivUzAiwWP5Ui/XxJmV8XqV62PuUK2LL4YKKJ5rNWON7yenju8wI1yeFf6ffzLfAitZWb1PMO8uUsx7zmZVho41rqUvTKRYs7R2tDMrGhRzBM84lnriXMLtN1KZaN+xpjrF0z0mjjEyDFZFSra+zLrHTzXA5DDbQp8/iadHOu8zS08omiOohIlxOyE1f1clJdHozLr5NWjxpy92p0FHPO8twzxc2JunHsvTT6OMeFmuMJf6sNYeS4xkv+LO5o5jB8kalDFUra2Issn2CTr2PNIwG9Uek4hYaS1jFvw1M2ts5Sn7K3OjUl8gymRTXuqOKihTn1aNTNtnatOSUEpxlwkvy/5IsYDZmC1qvfl04RQkpxStlykvxMnLsH66WmkE7Of0R2eW0adGPZST6837yvUpxppbtklyMbMc3tzMylPJOorgMkquRtZntFZWTscLtVl8MbBzlZVYJqE+vOz6oyM82ojGVr+Jz2O2vk9IeCs+47Wl0eSMt5zc+pw7XBI5yrCzt0diNhTncC56FLjk44gkgUSxQQHvtavZ3XI53P8buVZdHr7maOJxCvozldrsT2oNc4fJ2+qOXiwpsjzFavmfvKjzQyamJ14leVfvNywpIoeWTNqePIZYzUy3W+o6rdRvGkK5SNWliTQoVb/fwOdhVLdPEiSxhjka7N9TDVuZifi+8KOOsUvEy5ZYmniKcTNb10f2ga2YaGfVrpvjqPCDK55LfBqQxFuBdw+atczl3imOscx3hTBHJJHdYfPO8syzlW4nARxzJVmLM8tImaI6ySPQ6WbaXT5FyOf2Wsjy+GbSXB6ErziXN9Cl+npmmPqEkekvaPXiHDPW3o/ieZLNnfiWcPm8l93EloEkWQ9RbfJ6tg86baTdy3iMxUTgskxsm7y0S166ov5jnK6/E5WXRNzVHUjq47dzNLH59bnzOI2g2ntdRepQzrPnfdT111OZqSu7vidjS6GMOWcvPrJZeF0HiMS5u7ZC2JjWOqlRiGEkPYdBIJIkigbhEFZ65VrM5jaup7H/L6G9Wra8PM5vP6e9u+/wChRjjRjlKmc7J3Y06MkrtaGthMIk+HmLOHaFl1NSjwKs31KKMT1gyqASQyENVE8ahJGsVLhX0JQrgXfXBetKUZjqYu0TxlyMhSw6ZUVUmjWJVCuLXQTwhG8OyeNXvHcwg3NFR4di9Uy42PoSw72UlRZLTwzZYuFHEJeJGTc2S4bK0+Jep4eEfEzXmRVqZg2VOLZZH+DdqZsoK0TExubylwZSnXb5kcgxxpclqb9xp1L8QLDiLRwWx0NIEgQ7CQkOkQDCsEkMOiAs9KrSb1X8GFm8kppX5fU25PRnOZ6rzX+K+pILg5yW+VBUu5lDN5cF96la9uDIpu/EtvgeOHbKyDeBDUdWJxENgAg9wTgSiEaHQW6FuAogCYaYzhxFukoDC3h1UIwkiUJSJ1XFLEENwJIFA2oOVcj9axWFuhLFFAuQwe4LdAEATQTiKMSBI2DJkjiC0QZMBIdIOMQlEhLAsEohxgg3BWChbIrBKBLGOhJCmiUK2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6" y="-736997"/>
            <a:ext cx="2847975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6" name="AutoShape 12" descr="data:image/jpeg;base64,/9j/4AAQSkZJRgABAQAAAQABAAD/2wCEAAkGBhQSEBQUEBQVFRAUEhUUFBAUFBQUFBQQFBUVFBQUFBUXHCYeFxkjGRQUHy8gIycpLCwsFR4xNTAqNSYrLCkBCQoKDgwOGg8PGikcHBwpKSkpKSwpKSksKSksKSkpKSksKSwpKSwsKSkpLCkpLCkpKSwpLCwsKSwsLCwsLCksKf/AABEIAKwA7wMBIgACEQEDEQH/xAAcAAABBQEBAQAAAAAAAAAAAAACAAEDBAUGBwj/xAA6EAACAQIDBQQIBQQCAwAAAAAAAQIDEQQFIQYSMUFRImFxkQcTMoGhscHwFEJSYtEjM3KSguEkU/H/xAAaAQACAwEBAAAAAAAAAAAAAAABAgADBAUG/8QAKBEAAgIBBAEDBAMBAAAAAAAAAAECEQMEEiExEwVBUSIyQmFxgZEV/9oADAMBAAIRAxEAPwDx6Ufv+AWxxrFlGYSBaCsCwMiBsOkPYVhUGx0MOkJxIAEKUrjWFYgR94YQiAEhmOMyBAaFYdiIMOkPYYJEFYrA7oYwWiCQ4mh7AAwWjc2ay7flfklL5GKkekejzK97DuVudRfBGTVZfFDcXYcfklR5rNAxRYxFO0n4v5shaNMftK5cNoZiSHsKwwog0gQiAHQNxriY5B7jMa4mwWGhxgbjpikoJBNEdwlK3AK6IIYdiJYBCENcARDMQJAoIewG8PcAaHQ4CYVwgoceLBuOSwBvUJICIVyCsOET3H0UZbfL79Z1PoeKYSndn0h6K8Hu5XBdZVH8Tna7B547P7/wu003GdnznmtHdrTXScl5NlFxOn23y/1eMrLl6yXzZzjgbMTuCK58SZC0OkE0Cy0FjBRGSCRAWA0IVxDIILYkxmKwo4UXYAOwzRCCQQKCIKNccZIOELgbJQI1jby3ZPEVv7dJtfqfZj5s6DD+ijEP2504vpqzPPVYofcyyOKcukcIwbHodX0Q17dipTl3axMrE+jDGw4Ut5dYyi/mJHW4Zfkh3gyL2ORsM0buI2NxcPaw9Tx3W/kZ9bK6kPbpyXjFr5l6ywfTQm2S9ijYIJ0xt0sA+BIIYQRAkFFAxRNTgBuhWbGQ4TemvE+lNicPuYGku6T85M8K2PwF5Jn0LkdPdw1NdIr+TDHJvzOP6NeKFY93yeL+kjJ//KqO3F381c80xVHdbR7x6QMDerJ9UvkjxnO8PuzYmkycuHwDV46qfyYUkCSTQNjomNMFBg2HQ6QSKwrjtgoD46HBCaGaCd3qwBGHsOkS06Lb0WvQDARKJr5Xs3WxH9uPZ/U9F5m/s5sS2t/EK0eKp83/AJc0d9g6KikopJLRJaWOZqNfGHEezTi07nycjlnou4OtO/7YKy83r8Dscq2Jw9HWNNOX6pdp/E16HAuU2jhZtdln7nUx6WC9gaOBSWiLEcMSQqE0ZGNzb7NKW0r+qI3KxPW4GbiK/Zb6MzzlRdCO4tzaZVxVKO43JJ+KuCsSrEGZYnse8qjknfBasKsycw2PwuIj2qajJ/nh2X/Bweeei2tSbdH+rDutvJd8f4PTKOJNClXOhg9SzYHTdoz59DCfSo+c8Tl06cmpxlFrk1Z/EruB9JYrA0qytVhCS6Simzy/0i7KUqG7VoJRjKTi4LgpWvePTmd/SerQzz2NUzjZ9DLGnJHAQiXMFDVX6kKp2LeEi7o68pKjlSs9H2Nwyuvce3YKFqcV3I8Y2Jn2o+K+h7ZQXZXgczSK885HXlxiijjduaWt/wBv1PFNpKfaZ7dt47JeD+Z4ltBWTk/ETAmtRL+RdXzhictUiR2LFUhkdtI5KAsOkFYSGGI62FlFtSTTXFNNMj3D2raHI6eMV6kIwqf+yPH39UZ2C2Ew9PWSc3+56eS+tzm/9CFGrwTPK8PgpzdoRlJ9Emzfy7YPEVLbyVNfvevktT06lh4U1aEYxXRKwSrGLJ6g/wAUXx03ycrgPRrSj/dm5PorRX8nQYDIKFJ/06cU+trvzZYc2wXiLP3GGeoy5O2aI4YRJ5QLeEpFGnO5o4ZmGd+5uxwRajOxLTZVmSQehikzYoF6EyxTmZ0Kpaoy6NMibEkkieUtDLeBdRy1srl+d1xA9dYV/saDa6MrF4CdON0725PmUsXhpyik3a/RX4GtjsRvOMV1u/cD6u7s1x196FUq5RepOuTHhhKkVq1Yu4enf8xsQy9zja3HS/fyYFHJnC1348RZ5G1yDzx+SKjhetytmeSUqtlVhvpapPgrmzSppc/Mk/Aqet+fAqhOalceGUSyxf3dHO4bZjD6WoU/9UzQjs1Q50af+qNqnl27wHnBpcPI07877bMsnB/akUcFkNKMluwjHXkrHXQVkc3Txqi+1p4l7MtpKdBQ3tXNPdS52V2l3npPRJblK+zHqU3RkekPBTlQ3oa7qd1zsfPWZ17yd+p9FZpnsa2D9dSjKUWpLdSu7q90fN2bt+slvJxd32WmrX5O51ocZ5GLUpvFEozkRoGVQHfN6ZhUST3jqRGpDqQRtp7vKQMpEbqkLqNvuPIHcJJISRFKQlOwrTYUTbxBxkDOqDRduIjTSHVWaNCkalGhoZNDGGhQxpmkm2a4VRZ9W1xIsTUUIuT4fUsLFJmPtHX7MUur+RUsdtFrk6KGKzSUno7LhYHCZjKDupPwKDdld8Pv/sChWjLWLuup01iSjwjBJ88noOW5xvx7WpZxGGg9Xf3cDlsmxijpI2qmMd1KLbil7FtPezl5INSovj8oOvGEE5Xtybavp4E+U1oTu4y3rc3y7knrYzvXXtC7SknNtyjdPor8ipKErKfOU0t+nLVRXZtJcBPFY0m2dZVxdjNzHONyDlxtwRTTrb84b67OqU4O8lx49STBylOO83G6dt3cabfdfiUvBJvl8AioIbJc9nXbUqdo9eXxNbD4XdqOd7Q3bNcm+QqM+zFJKNR/klZeLsienUvOX6d2ze8rRkuPZ5eJasH1WuCmcvguOXDVX6dUKlU5fDmrlWlByslrBLSpvdq/ePh6zm2t1qUfzr2Hfg0+fgblik6ZmaRYxFHeTt7imsqlOSc2nCLvGLV9bNN/Eu18TGmrylFaat6XZhZntlQgvbUn+3UsjFY5b1d/oaO5qvY2VRpUKW6rJK7UV1fFJHnPpUyCFbDfiIQSqws3a13B8b9bFfNNuVd/h4Wb/PPVpdxymL2jqzb9ZOUouNnG+luehvxxy5MsZpVRVkcIRcXycHUjqAwZyB3z0Zy6JLjxZFvDxkFPklHtrdv+hlUNbOdn3GSlT/tSv4xfQo08s66nl2jqoqyqAJN8m/ca9PCxXINpCt0Ptsyo4SUu4OODtzLdSdlxKn4nXUXmQy+ktUMOuZo07JGTDFIsxxSF8YyyUalO3MjxeVxqpXbVrtWfXuKlKv3lynXKHjovjPd2YeP2ZlZpPei00+Ts+JjYLKXRunvceEuXcd9SkKrh4z0kk13jrNKKoZ44ydnGxq7rLeHzRp9Cxmmz8oXlTV4dOLS+qMa6GpT5Jto2o4yN78Jfq0fmmFHGtQcd6M03e0lwfVffIxPEGT6X8xfEibTqI5tJqLlFupHhKMo6vv1JqGbTlH+tS3pJ3jO8V9Tj3UfJvzDVWVrXZPChKZ1mHxteSlfc3m7xlKS3o26WNbDYyMY9ucd9rtuMV2vG+nwPPqVWUeDY34id+LD4/gFfJ6Fhs0oUYtJu12+1K/HovoUcy220aoq/7nwXgjjdxt66vqySNK3ENNdsZYk+QsTiZVLupKUm+r6mbXgX5oieGlPSKbfRcRoSafJY8ao5zGySuYmOxe7GXw8Wd/iNgsVKO9Gl5yin10TZ5rtFQqQqunVhKDj+VrX/AOHZ00oz4TOHqYOzFbEO0NY6ZnHCQO6PYID6jxU96nOPTVe45ydY1XX7bXW68znMRXs3f7seclCzoQlwWvxBHPEGZUx1ivUzAiwWP5Ui/XxJmV8XqV62PuUK2LL4YKKJ5rNWON7yenju8wI1yeFf6ffzLfAitZWb1PMO8uUsx7zmZVho41rqUvTKRYs7R2tDMrGhRzBM84lnriXMLtN1KZaN+xpjrF0z0mjjEyDFZFSra+zLrHTzXA5DDbQp8/iadHOu8zS08omiOohIlxOyE1f1clJdHozLr5NWjxpy92p0FHPO8twzxc2JunHsvTT6OMeFmuMJf6sNYeS4xkv+LO5o5jB8kalDFUra2Issn2CTr2PNIwG9Uek4hYaS1jFvw1M2ts5Sn7K3OjUl8gymRTXuqOKihTn1aNTNtnatOSUEpxlwkvy/5IsYDZmC1qvfl04RQkpxStlykvxMnLsH66WmkE7Of0R2eW0adGPZST6837yvUpxppbtklyMbMc3tzMylPJOorgMkquRtZntFZWTscLtVl8MbBzlZVYJqE+vOz6oyM82ojGVr+Jz2O2vk9IeCs+47Wl0eSMt5zc+pw7XBI5yrCzt0diNhTncC56FLjk44gkgUSxQQHvtavZ3XI53P8buVZdHr7maOJxCvozldrsT2oNc4fJ2+qOXiwpsjzFavmfvKjzQyamJ14leVfvNywpIoeWTNqePIZYzUy3W+o6rdRvGkK5SNWliTQoVb/fwOdhVLdPEiSxhjka7N9TDVuZifi+8KOOsUvEy5ZYmniKcTNb10f2ga2YaGfVrpvjqPCDK55LfBqQxFuBdw+atczl3imOscx3hTBHJJHdYfPO8syzlW4nARxzJVmLM8tImaI6ySPQ6WbaXT5FyOf2Wsjy+GbSXB6ErziXN9Cl+npmmPqEkekvaPXiHDPW3o/ieZLNnfiWcPm8l93EloEkWQ9RbfJ6tg86baTdy3iMxUTgskxsm7y0S166ov5jnK6/E5WXRNzVHUjq47dzNLH59bnzOI2g2ntdRepQzrPnfdT111OZqSu7vidjS6GMOWcvPrJZeF0HiMS5u7ZC2JjWOqlRiGEkPYdBIJIkigbhEFZ65VrM5jaup7H/L6G9Wra8PM5vP6e9u+/wChRjjRjlKmc7J3Y06MkrtaGthMIk+HmLOHaFl1NSjwKs31KKMT1gyqASQyENVE8ahJGsVLhX0JQrgXfXBetKUZjqYu0TxlyMhSw6ZUVUmjWJVCuLXQTwhG8OyeNXvHcwg3NFR4di9Uy42PoSw72UlRZLTwzZYuFHEJeJGTc2S4bK0+Jep4eEfEzXmRVqZg2VOLZZH+DdqZsoK0TExubylwZSnXb5kcgxxpclqb9xp1L8QLDiLRwWx0NIEgQ7CQkOkQDCsEkMOiAs9KrSb1X8GFm8kppX5fU25PRnOZ6rzX+K+pILg5yW+VBUu5lDN5cF96la9uDIpu/EtvgeOHbKyDeBDUdWJxENgAg9wTgSiEaHQW6FuAogCYaYzhxFukoDC3h1UIwkiUJSJ1XFLEENwJIFA2oOVcj9axWFuhLFFAuQwe4LdAEATQTiKMSBI2DJkjiC0QZMBIdIOMQlEhLAsEohxgg3BWChbIrBKBLGOhJCmiUK2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6" y="-736997"/>
            <a:ext cx="2847975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2928926" y="-18"/>
            <a:ext cx="614366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FFFF00"/>
                </a:solidFill>
                <a:latin typeface="Comic Sans MS" pitchFamily="66" charset="0"/>
              </a:rPr>
              <a:t>Para concluir:</a:t>
            </a:r>
          </a:p>
          <a:p>
            <a:pPr algn="ctr"/>
            <a:endParaRPr lang="pt-BR" sz="12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457200" indent="-457200" algn="ct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  1.O divórcio instituído por Moisés é um ato que resultou da vontade intencional ou permissiva de Deus?   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571604" y="2000246"/>
            <a:ext cx="6215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   </a:t>
            </a:r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85720" y="2071684"/>
            <a:ext cx="6715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2. Como você compreende a comparação que o Senhor faz de uma criança com aqueles que entrarão no seu reino?</a:t>
            </a:r>
            <a:endParaRPr lang="pt-BR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9" name="Picture 2" descr="http://2.bp.blogspot.com/-UqmyDdl0w5M/UGdjO0RnX0I/AAAAAAAADcg/mJUu7PbZMMo/s1600/Evangelho+Marcos+10,+2-1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824211"/>
            <a:ext cx="1500198" cy="1461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 descr="https://liturgiadiariabyfegs.files.wordpress.com/2013/05/mc-101-12-jesus-fala-sobre-o-divc3b3rcio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14296"/>
            <a:ext cx="2424091" cy="1785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2" descr="https://encrypted-tbn0.gstatic.com/images?q=tbn:ANd9GcQEs9WPeorx1d9CjshFW3qmP6oBK6sw02vykXdSQMLkJt6CZGs8Xw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3200417"/>
            <a:ext cx="2533650" cy="1800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aixaDeTexto 12"/>
          <p:cNvSpPr txBox="1"/>
          <p:nvPr/>
        </p:nvSpPr>
        <p:spPr>
          <a:xfrm>
            <a:off x="3071802" y="3571882"/>
            <a:ext cx="5857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3. Como explicar o fato de que os discípulos mesmo depois de advertidos três vezes sobre o que esperava o Mestre, ainda não acreditarem?</a:t>
            </a:r>
            <a:endParaRPr lang="pt-BR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áfico1"/>
          <p:cNvPicPr>
            <a:picLocks noChangeAspect="1" noChangeArrowheads="1"/>
          </p:cNvPicPr>
          <p:nvPr/>
        </p:nvPicPr>
        <p:blipFill>
          <a:blip r:embed="rId2"/>
          <a:srcRect l="39063" t="45940"/>
          <a:stretch>
            <a:fillRect/>
          </a:stretch>
        </p:blipFill>
        <p:spPr bwMode="auto">
          <a:xfrm>
            <a:off x="1683190" y="166263"/>
            <a:ext cx="7175090" cy="4762941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71438" y="467573"/>
            <a:ext cx="15001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  <a:latin typeface="Comic Sans MS" pitchFamily="66" charset="0"/>
              </a:rPr>
              <a:t>Esta é a nossa grade curricular que orienta as igrejas da CBB ao estudo sistemático da Bíblia do Gênesis ao Apocalipse em 8 anos, ou seja, </a:t>
            </a:r>
          </a:p>
          <a:p>
            <a:pPr algn="ctr"/>
            <a:r>
              <a:rPr lang="pt-BR" b="1" dirty="0" smtClean="0">
                <a:solidFill>
                  <a:srgbClr val="FFFF00"/>
                </a:solidFill>
                <a:latin typeface="Comic Sans MS" pitchFamily="66" charset="0"/>
              </a:rPr>
              <a:t>32 trimestres.</a:t>
            </a:r>
            <a:endParaRPr lang="pt-BR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52" y="214296"/>
            <a:ext cx="2786050" cy="483209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  <a:latin typeface="Comic Sans MS" pitchFamily="66" charset="0"/>
              </a:rPr>
              <a:t>2T14</a:t>
            </a:r>
          </a:p>
          <a:p>
            <a:pPr algn="ctr"/>
            <a:r>
              <a:rPr lang="pt-BR" sz="2200" b="1" dirty="0" smtClean="0">
                <a:solidFill>
                  <a:schemeClr val="bg1"/>
                </a:solidFill>
                <a:latin typeface="Comic Sans MS" pitchFamily="66" charset="0"/>
              </a:rPr>
              <a:t>O Evangelho de Marcos</a:t>
            </a:r>
          </a:p>
          <a:p>
            <a:pPr algn="ctr"/>
            <a:endParaRPr lang="pt-BR" sz="2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pt-BR" sz="2200" b="1" smtClean="0">
                <a:solidFill>
                  <a:schemeClr val="bg1"/>
                </a:solidFill>
                <a:latin typeface="Comic Sans MS" pitchFamily="66" charset="0"/>
              </a:rPr>
              <a:t>Estudo </a:t>
            </a:r>
            <a:r>
              <a:rPr lang="pt-BR" sz="2200" b="1" smtClean="0">
                <a:solidFill>
                  <a:schemeClr val="bg1"/>
                </a:solidFill>
                <a:latin typeface="Comic Sans MS" pitchFamily="66" charset="0"/>
              </a:rPr>
              <a:t>08</a:t>
            </a:r>
            <a:endParaRPr lang="pt-BR" sz="2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pt-BR" sz="2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pt-BR" sz="2200" b="1" dirty="0" smtClean="0">
                <a:solidFill>
                  <a:schemeClr val="bg1"/>
                </a:solidFill>
                <a:latin typeface="Comic Sans MS" pitchFamily="66" charset="0"/>
              </a:rPr>
              <a:t>“Das crianças é</a:t>
            </a:r>
          </a:p>
          <a:p>
            <a:pPr algn="ctr"/>
            <a:r>
              <a:rPr lang="pt-BR" sz="2200" b="1" dirty="0" smtClean="0">
                <a:solidFill>
                  <a:schemeClr val="bg1"/>
                </a:solidFill>
                <a:latin typeface="Comic Sans MS" pitchFamily="66" charset="0"/>
              </a:rPr>
              <a:t>o reino de Deus”</a:t>
            </a:r>
          </a:p>
          <a:p>
            <a:pPr algn="ctr"/>
            <a:endParaRPr lang="pt-BR" sz="2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pt-BR" sz="2200" b="1" dirty="0" smtClean="0">
                <a:solidFill>
                  <a:schemeClr val="bg1"/>
                </a:solidFill>
                <a:latin typeface="Comic Sans MS" pitchFamily="66" charset="0"/>
              </a:rPr>
              <a:t>Texto bíblico: Marcos 10</a:t>
            </a:r>
          </a:p>
          <a:p>
            <a:pPr algn="ctr"/>
            <a:endParaRPr lang="pt-BR" sz="2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pt-BR" sz="2200" b="1" dirty="0" smtClean="0">
                <a:solidFill>
                  <a:schemeClr val="bg1"/>
                </a:solidFill>
                <a:latin typeface="Comic Sans MS" pitchFamily="66" charset="0"/>
              </a:rPr>
              <a:t>Texto áureo:</a:t>
            </a:r>
          </a:p>
          <a:p>
            <a:pPr algn="ctr"/>
            <a:r>
              <a:rPr lang="pt-BR" sz="2200" b="1" dirty="0" smtClean="0">
                <a:solidFill>
                  <a:schemeClr val="bg1"/>
                </a:solidFill>
                <a:latin typeface="Comic Sans MS" pitchFamily="66" charset="0"/>
              </a:rPr>
              <a:t>Marcos 10.14</a:t>
            </a:r>
          </a:p>
        </p:txBody>
      </p:sp>
      <p:sp>
        <p:nvSpPr>
          <p:cNvPr id="37890" name="AutoShape 2" descr="data:image/jpeg;base64,/9j/4AAQSkZJRgABAQAAAQABAAD/2wCEAAkGBxQTEhUUExQVFhUXGR0bGRgYGBwgHBgfHRgXGRocHCAaHighHRwlHxgcITEhJSkrLi4uHR8zODMsNygtLiwBCgoKDg0OGxAQGywkHyQsLCwsLCwsLCwsLCwsLCwsLCwsLCwsLCwsLCwsLCwsLCwsLCwsLCwsLCwsLCwsNywsLP/AABEIALcBEwMBIgACEQEDEQH/xAAbAAACAgMBAAAAAAAAAAAAAAAEBQMGAAIHAf/EAEYQAAIBAgQCCAQDBgQFAwQDAAECEQADBBIhMQVBBhMiUWFxgZEyobHBQlLRFCNicuHwBxWCkiQzosLxQ7LSFnPT4jRTY//EABkBAAMBAQEAAAAAAAAAAAAAAAECAwAEBf/EACcRAAICAgICAgMAAgMAAAAAAAABAhEDEiExE0EEIjJRYRQjQoGR/9oADAMBAAIRAxEAPwDmgjw9JqZbjxAJiohcHIT5UTbwV25yyr40GxUv0Qx5f38q2Uk6WwWPOB96Pt8NtIO2xc/L2GtGftGURbC/6NY840pb/Q+v7ALXCHbW42Ud3P8ASiFs2besZj3mocRddtj+o9RP0rRST8W/iR9yv0rU32bZLoJu4tjsIHy9xUY7ywPnIB+5+VapbjWCPEQfbLUjXQNwDPOCD6nSaakuhXJsKsnvHzMey61jsJjKPIFftHzoUMDMKPRgPmf/AJV6twDcH6j5ZvrWo1jGxxFVEFW81mPUbfI1lq+rfCy+UAfNYn/bSm7eHgfMHT2oY4hZnUHvVhPsda2qNsPrlxfxAjxgR8wp+tDXGgzmnzB+UiBS7/MHOmhHeVAP1qFnnuB74oVRuxjiL8iS6nzzf0FBnFHz8zp9q8w+AuXD2EdvGDHudKZWeAtPbZV8F1P6T6mtukMotio3mPP0FeW7LMdASfKrRhuF2wQApZjsDqT5AQPrVl4P0XuXs2q2wrZSCO0DAOw0GhpPJbpDOCStlDtcDuH4yF8DqfYfej8LwxF0S2bhG5ImPQf1rqeD6HYdNXDXT/EYHsPvT2xh1QZUVUHcoAHyp1jk+2SeSK6OJC9OiiY5Dw8JqHE4gxE5fb2IMA+hrteL4Vauf8y1bfxZQT8xVfxHCcPaW4Wd7ShzoplTMHVGDKd9wOdZwjDtgWRs5Hek7kem3s8g+9QqCOWnhIH3Wuo3+jFhjKsgMbMmvL8jDvH4eYpZxHoNKzbgNygmPXOc/sKynB9MZpp8o5+scpXyH/4z9RXlxTpqG/2n9DVyvcDuC1F7KvLMU9JzXFzAeRA5yKr/ABrgRtANBZTs8Aj3RnEHzFMpIAse4PLzMj2bX2qO4SeY+f0aa2Vo0kyeWhn0Mmpk4XebUJl8fhB9J+1ZtLs1NgbEgQR7Ex9xWguwNP7/AL8qbjg6pBuXYPMLp/ftW63bSfBbk/mP9aV5V6HWN+xTZw919VQxyJ29KLHCedxx5f1P6VPcxrncx5f3NDh5obSfQdYrsLtPatjsKCe+P1rLuNc7GP78aFF4AjsjQazz+lQ3VLbnTuG3tEUFjb7Nul0EF+9tf5v1rKXxHP8A6RWU2iB5GO1e2mlsKT4QT8qgPEddfY/p+taWsPB1OvmI9ZFTm0sbdo/iBbX0aRWpA2ZC9rMJEfUfr7V7aSTqZIGzAN7TqPnRVm1sSCSOcg/dW9q8DgGJLD8sfZsp+tGwUSPaOUaZmPKYI8MtwQfSvGsmPha23ipAPqsqa0LQNBCn017tQuvlPnWjYzLpM/wkSB3doQfnQMSFyPynxgf9oB9Kk60HSQPCMp/6tflQd7iDcjGnPU6/bwM0C7zvJn0Hyo0YNxF9RzM+Pan3AFCXcQTsPUjL8hUmE4fcf4Vgewppa4CBrcb20+Zpdkg6tiNmJ3J9P661PheHO57KHzIj5mna4jDWjCgE7bT6yftVg4J1dwsbjZUWJgiNc0TElR2TuKnPLqrHUEVex0e1l3jyp3gOBgR1dhnPflLfaBV/4XgcMIYW1YcmDZ/kT4U043jhh8O1xUZzHYRASSdhpyjfXuoY5RyewTbh0jmMOzMnNDlYSDB00hfOPekXG715LvVKfiClYEE5v0Mj0qDB8Qa1czqWb84b4vPTSeetW7EW1xi2LlojrbTDLOgdM0sG7iupjz76eS8M7fKGT8keOzfoHwoLnvyXZYBblm1kA8wJAnvmnfRjjWe5dTrOrLXJUsgIuHbeZ5abb86X8cxC4XAWbOF1W8SgfctOpYBeZ1gDvpfwXo5iMqhVCCZzMwDeOgBOn9mkw6NvJN0vQMt0opHTBinXR0J8UEg/cHz96hv8aVBLgqddCVnSO4xzHvQt3GAhUN4B7YGeNyY3g8tDVbbH4e32SouuJIaCzEbcpMwus66VHJ8qTdY//TY8EauY4bi165DWlLId/wAMb7EnXbakuMt3Xe5muZEEzn7erHOIWdwIAPhWmP4vebtIoCLEgtzIJ5rMQQeRpVjeIAwWuFZQmUPOIy6dxP8AcVCpy/JllqukNsNjMPZHWdab5G91j2VJIB78hgjQ0q4l0jNwHIxMkaREALroT56gkGlV3G2QIW21xipBZpn4pGrSdAKExnEXuObhKqTv4e+nOqRwxvlGcmO8Lxe6wEwi9YdCZCkLObtba90HXQ15aNln7TG89zMMzd8HYjbWqw7g7kud4orBY4LkgKAryfD4e/yqrxSf8Qm0UEXcQkZbdlEjnQV7EOFOZyR/D+orbidgrddZ5n6+4oBrQBOonx/pJqsMKSFeQ1uYnly7xr/fvWBCdvpr7V6mHLGFDMeW8fOj8PwS4dWhP77hVPrES5MUlI3B9Qf/ABWM4HcKcXMNhk+Ny57h/wDrWox6L/yrA8zH9a3k/SN4/wBi6xhrjfChjxED3NGJwlt7jqo8P1NaX+IXTvcVfBY+p396Be4GMnO58dq33Zqihj1WGGmefGf0rKVdb4KPT9RWUdJG2X6GicRXmG9v0NSrjrZ/F7g0pQHvrf8AmKjzraA2HSPab8Sk1vdwtphBj3pAzDkAfKa1LjuNL42HZDocGt8p9xWt3g+nZceRH6UrwzMWhTl8iftRf7TdRgC+h5mOXnQ+ydWFNV0E2eEj8Wo7lIH1owWxbHYsMx8Sv6ml68TbnkPt9qJt8T/gP+lv6Ur2GTRBi+J4j/8ArKjwUmlz4jNq8k/xan56/OrBZ4mn4usX0B+hpxw7FYdx2mQ/zo4+oig8mq6F1v2UbTx8j+hmmWEusMNfMnRrUGSCNX235E7VeV4VgbmyWT/LAPyio36LWCWtKHRXXMQrHdW03n81S/yovhpjeFooWE4m6Gcxn8wOVv8AdEn1qz4Ppde6vW4SVmM6jXyKwanboFa/DeuD+YKfsPrQl3/D+5PZuqR5EfSs8uCXZlDIiVulGGuaXrOo2ZZkeWzR5mswGJstiE/ZndSWA7ROvlm1B9TQ3/0dcB1BfycfeKKscOe38NkhgQVIEwQZB7IM7Ci5wqosMVK7aHnFMVaVnayDIJGUTlBnUrOgVgZkUB/mNx0Yu/VhQMpB7UnYT+gFLeOYm5bIAV9UtloBierUEZjt/wCKr9x3Osj3kjz/APNJDE2h5SSLLcx1oBg7PdJIMzAnQueQ12kTzoK9xnL8AS0JYwBJGYRAmNhptzNV+6HjUn0gVCtyNdvMD7VdYCbyL0htdxhfdmYb76Hy2FT4l/8Ah7RVYhrg11/KdvWl1q27/CjN5Kf7+dMk4bcOGykBCLsgsRoCg7pj4TR1hE20mKixO8/38q1C842/vnTVOFov/Muye5f11NbZrC/DbzfzH7Gm3j6QNZexYlqeUzyE/bWibXB7jfhyeLGI8tZoj/NG2UAD+EAfM0Pduu2+vmSR+nyrbTfSBrH2xrxKxbzg3HMsARlk5tBJ0BO81Bdu21+G1P8AOdu7TlWuMvh8PagwyEo0d0lgdPOkl+2wMgyD3EzSxi2uWFtL0OMVxpiIQqgA1Crqf1pVevM25Lebf2BW64d2gKlw6flP1MD50Tb4LdaJyr5n/wCNNUF2C5MXNI8PT7ivV3kkx3/3rTNsDaT/AJl/zCx/U1F+0YVdkLnvIn6/pRU16QGn7AWAc6anwBJ+lb2OC3GOoIHft/X5UYeNtslsKKFxOOundwvrRub6QKiEjgP8Q+f6ivaS3Lxn/mT617Wqf7NcR0/R+/yKkeDEf9tQHgV8ahAfJl/WrmBArxTPhW2YaRSX4bfG9pvkfoTWn7PcP4H/ANpq9ok1MtuREbbVvIbU55w4doeR/v50RxExkI8ftQ3Dz2h5VaeEW9/Iae9Jf2NXBULnire1Q5gNpHrFdEbBo3xIp81H6UNc4JZP/pj0kfSqboXVlI61tId/c/eibF+6D8Y8iAatZ6P2SQcpHqfvWHh6qIUFfLLPnqDWtPoyVCmy90j4Z9x9ZFMrGZbbsSqtmWDngAEMTJ9BUN3gxbe7cHnt8oqP/Jz+zOgbU3EJMHktzuO9TlBMfdo8fpIbf/rsf5WLD61vZ6YuNQ7eq/0qLhXQtrysTeXQGIEgEcm7MzGoC1Dd6E4lBmItlTqIJzEd+UgAeMkfMUrhhumbbJ2ObXTTvZD5gijbXSxTrFs+Tx9qpi8KjU2r+X8zqVX0IBmpVe0uyKPHLJ92oP4uN+grLL2XPF8WBCwgIZQfi05gjQRuDSvEXxvkPpH3AqMcIxF+1h3tWWbRlJKwAMxKmWgQQx2osdCbwHbvKjkAhRPsYjXyBpPHGHboZSvpCt76HdD6r+leJatTIIU+Bg01s9GLuQk4u2Cu4ZTGvINEn2omx/h9euA3L92zbQAdps3h+FgpHrFV0fdieSKYrNokaXG/3VNawQ6q4CxkuhmZ5OO6pm6DkKSLlplE9tTcUROmpUAmOQJplwro2tu2C9wvbdgrEZlA10Kk6tGoO36I8bfI3liVj/J3cgKXYnYDWfIAVHiOA30+IEfzW4/Suj4nE2bK9VhLcTu8tmbwmcx94oAY9rOt1zJ0SyhGY+LEfCPUnxrohhnXZzy+RFvhHO34bcnZT4Sf0r21g/zlx4Kq/Ut9q6Va6SXLjQuHJHPKJ9zm09a9x/DlvDM2Gaz/ABlrYHqMwmjLHNezRzRZQrDWsjLkuMFh+1sfw6RpzFQjiyKYt2lU95GX+tWu/wBEMQNbapcUgyQcp2MaEwfekz9Hb+cG5ay5iAJgxz5bVDWn9i+6fRFZd7mWCwJOsLpEEwDGraT5GlHErNwGHNwzy57ayBVkwTtmyqYFu2ST3wNPMlm38TQtxmMA7zJ9qSEvsUnH6lWt8Luv8KAeLGPpNGW+BXOdxV8l/wDFPhIrVpPOujZnPqhS3A1EZndvYfaiLXC7S/gB/m1+tFuukzUdx9R3UNmxqSPAiD8K+wrKiY1lambZFlGg1514lRK2apkpLGoJtWhFJLnSF1ZlCpCsQDryJH2p7aU7/Kq3h8Jbu3mzjRrjZQBu0tlXWNCRzIHiKaHPZpcFd4cmo8p+tWsHqVts4J6wEiI0iB3+IpB0etZnUdwY/T9a6FxngiXVtgq/7tSMyFoQEKM5A1f4fhGu/jSbXkSB1GyujjFvnmH+k/at141b5T/tP6VsnRe015ra3rpQFZuhlKrKmFIjUk7GYHPlKzE8FFu4ED3GA/EYi52suZNB2fOdZ3Gps4LsRTvofYS+riV1FTomuseFLuCqFDAbTp7Uyz1FqmWRr+zn0rw8NzyvXLhyWRlZ1kGA8iJEgg9/dUuH4natMDfIykGMwkZo0kc9J+VecN41muPcZz2icsEKQNBADchHzqU5SXQzSZsbN3CLat9dadLzRbuKrdptYECTJ75imo6NYlznfE2kuAkwMzZdANyQOQ00rZECrnulW6thdtwQ2uXI4EaAsHaB404w+JS/2kIZO5F1nnI3B89qVSbW1E264EK4S6zENiM7CQUTKpJ/mzsMnfEnyNSXcGigMEtlplrrIoVD/AIljPMyaY38ZmZkK2sq6NmAJ21Cj7k6HkaR3+Dvcuy95upXXJGsH8IaYjvMelXx/Jxx4kSlgyS5QzwN9WJuG4epTdjq1w7wJ5bTECkXFeIG9cKwerDfCNWua/D5d80RxjH/AA27KjUwoUEgCRroJ0+ZqTheBu627TWbf5mSTc9V76fEvLLyS69Gyf6Y6R7fYYLLW1D3XS2R8MjRPBFGpbx9qgbjASGyO35TdBLHxCDRfr3mmOE4WFORR293ZiGfXmdcq/PyoNrq9oq5QAgdabJJYd4d21HpFdLlFPk5VFvoAv8AFb/x3FXOfhF3UIPBF0nxmpBxK9dtlH7QALFguXloO4DumtsVdRXK2SoCgdZfuwSzEBsqg8gCCdeccjSfj2PV0CddaeJORREnST+7aZjMJ9OdRy58f4rstjwzu/Q4tYC5bOZ1OmyAEk+ZAgToN6X3OHObk3btpC24bNm98sexpbhuMW7QAu3r90qICDMFUd0EgH1n0rc9M4nqMMTPiAfUICfnSv5M3+MRv8Ze2Pgy2gO1duKupW3bKIPN3gRO8a0txvFHe4HuPbzBgUtq2YDXQACdeRJpRf49jLsg2wqkQRG8jvYmlP7DcWP3eu4JYH6z9K0cmT/lQ3hgi18V4hduuLOW7cjtXCsZS5OxJIBCADwknuqbiHHzaGS5lVjzUpO2ubJm5eVVbiOOxrJFy52O9Rt4TAgelLDhBlDQxJ5+NaWDyO2GOXxqizYa4gGcAsYKwDowP/ilWO4cbpEkoANhOvqaacIX90mnI8tfiPrRGIAiRUowUWWc3KIut2gBlnbTxr1YHKalgczWz0zlQiQOVn9KCxNo0wNQXxpRizNAObwrKmNZT2JRY1s5alsJJFZacEwamsEZo2/s1NjomFqKq+ExcXJggG4weIJyl3zRHgas+KxVtR23VfMgVSMOLmrAN8TEdmd2JEaRTRXAZk3Q9P8AiFH8LH/qWunY5LjH904Q5ZJL5cw07Om3fn3HLeucf4eoGxZDH/0X95FWDp9iGVLKZmVW+Jh4GNxtp965pxvJSGX4i/hNwNfuyCbOpeypnNqVAEfHJb4fxz4wZOOEC6gX4AnZQ72RmIyGdQdNj8O2ooK5eSxetvh3JeGLEZm2GrTcHaBnuqFlu3M903AGIzMCCWbbnETrEchpy061L6kFDWVDLhiShb+I+wFNmsKySvvVasLdKW7cshdiSdiRIAA8yRtTdcO1goOsdrbyDnBGVpGUDMxOuvy76lL8qLp8E1vAo8dYgaO+gsdwO2xEEpGxG418/TammOFy1Ye71dwAKSCykbAnnt60h4Hw837XXXHvi40lerA7IERJPMztpWbSVs130YvR25bcPbuZspBytPajWDGh9aPxJtXFZggtFmgdWSu2ktrG/KOVbcNu4rEllTLa6tijswOrDQhQsk6jUyAJ50FizdUg3AphgzMugYBtTB1B7JnTkatjkrpnPlg3ygC1jBYZtMURJiBCt4wUIE71KOlVzbIWHLRgR59k+9OsPxZri5rVosOeWTH+0ECl1jG3nl2FgJ+XrP3kTEgbGTt31KeODdyLwlJLhgSdIXBb9wrk/ia0zZe4LIkR9ZNWTo5xv9otrbvyt1D2WYFc4/hY6hh56xSm2ty413IwVbZiCgbMYUkGWBHxe01Al8smYgDUAjOkg92/y38KaDjDonOLn2W/pLxu1h8O9m1ma6+hyAkiQQSx7/PWueftF65pF9oA0ytoOVObODa4rMrKioYYuQsNvl1BkwQfXepuAOS1xSQSkAxp3mCJOuk6EggiKWckw44Uir4iU0dGB7j/AFNG4bhruoaVRWEjcmD8h71nSAhrmfkyI0eYn70+4LgjeW2oUFYXPLZeyRrEaz5UNlVsbm6QJgOEWQJY52HJiI/2jT602w6AL2VUDwArXpUlrqWHUCxdVoRhzAMnaMwIkmZpD0Z4o2Z7TtnC9pWmdDuJrRlurNKOrpjoqZOhoXEnTSanxOLA5wKXYm4SmhB1AJn4QSATp3TNZV2BhWHEjep8JaW1my6ZvEx7bUssmLgy3BcQrMjLoQQPwqPHfXSpXxCggnNlbYwde+JAB/0k0VK1wDUZPiZEQBQl5t52HM8q1v3hOVAWYRIE9kHYkgGgsPiVZpfqygBlbnMj8MHTNqD5bGhaXYyt9EqkNsQfKtVtc5mgbljJiV6vIFYHOEJKAwTAnwI075jemWMvi2k7k6AeJ7+4UZfwy4NWEazUVzurTidq/YVbl3I1to7duSFnWCDB9ajNzYitHlAb5Ns1eUO1zxrKYBaurIqB8fbV8hcG5MZRJMxPdp6kVvxe+yICu5YD9fpVU4deBuu7fFEz/NcuT/2+1NGNk5ZK4RMumIY3CGugqoH5CzbyRAIXmNJBq3cUz9WItKuUye3JygGDqQNRmPM6DvqA4dnBsiwgQsxa4V1J1i4GzCIPcDoOVVvFYg2We3iC5eD8LDIRHZYRuDJ3Ex61By3lwXiqjyEf4cJOMWN+rc/SnXT3Gsly1LEJl5SDOYjUjXLrJHOKUf4Z3smIY/8A+Dnyhlo/pjad8Rhgm5t9o5cwXvPuRQd+UC/El4hwPJbDp1jMmjZktqhDCJSO1HKTMyPOgbODusrk3iiE/CJ1YCOUaQdT8jQfFeJ3kITEhmCTl1IWZmTHMRsazo1dN0sDLCWYprqu8eRnWNYFVjevIHWw+fA3VtW8UpnqtYyiCusnckr5axJit7nE7bOhQZb85ihBbIApAdSZDHYj57U5XBi/++tgnNoisYRRorArExvy9KovSa+2Guqcnaa2VHxgCGBGVmAYkUkHs+Qy4XBe7ttzZZGdJZY+FmPMEEnXOSa5/auYnCLkus4tkn4G/EvZgnugbVauj/S6w6qcQFkAQ7Du3BjZpA86B4f0ssXhku28jSYYwUaTpOnZPmI8aGrimg3b4C+jmFbqiSj5Wm4CToSdwwkanx0OtE9JeHF0sWYK5g2dVC6IFBABGgEgCYMZufM25jyh7JOY6qBpp9gOfn41VOkHF8Ul9cRadMrrlGSSACdZDaAyAZ8KOOLk7ElkS4LIbQsBFRmUZeyqsgUAjTsvBYgxtOx3qPDYE9SzF1hTckRqQHaBppIgacjMVBwjpGtm1luIzZF7Iic0ageY29KUXsC6rcFu6zoXzsqnUSVZpG8CTqNK0YcsaWRKkJcPj7XU3xeUriAzMj5ebfhfTQAj5mrNYxtjqhb666UhdVACqMkZBy9KQcXwxuI1xl0UsC0xPZUyJ37ROgoDA2bxtoEfsMO33LMTmHlBHpTTxp8hhOgzB8XFkFZAFzdoloQgBYOgMZT6kUz6K4w3bmJuHXMy6xE6EDSkIwHW5rasBDFreYxmzEb+JAEAxpFWDovh3U3hcQIQVAUCBAB275JJnxrSikgJtuhb0pbLdI5BFHt/4ryx0gt21UgguuXKZ5AjMp8DEyPDuo/iPCbuJxTraTNAWT+FZGknxOw3PKnn/wBJlOrdrVomRDDd4QydQDuIHf7Gg6UOTW3LgrHF+I3sVba9cV0sWtRG5Y6JExprv4iguitst1tw8gFJ7zuflFdPxvR65ibL2tFLjunKRGXw0I7/AEqoYLozi8G7C8FRHGjDtKzyANtjHIxNLimqroOVfbuzbCYHrRmDQqsRMSpbsgho/CoPlJ8DQnSC2tpSVQozZgnbkMBBBjkDG36UfwTG4W1h+ruMBcsuw6wHK85yxYeBnxqt9JuLC7ftFEyWQSFIEZ50bU793rRUG5/w2yUaCsRfbqLl4sAwGQLpEDaDpqSx7507poq/xm29pbKhe0RHVs0CPzA7GQI8e6oMiXwLaW0tE3B2wJOiO2s76r30J/k5F4WcyA/EVtyIb8BLHfm3hTePkCnSYeOJrZZ9L2XssxS5Gg+ZOnLka3s8FfF27eJsKwAlSi5JaGP52CyNQd96D4xwFRctC5ciUClgNJBynTyK6+dWHh8orW8K/VBdZYgq2o23WCDO0zvSZPp12w43uiqX8Dcw5AhkDOCFugI8SBpqVOx+E+YFEYTi0M5R1XKNA6yHAgnU95jzipOlfSa4lxZCM6g5SRIWTqU84ik+EwzYpuse20NyTsjTSSTy0p1co3IVqp0hvxLitq8jhBcIPxKdZYggZQBJ2JqDheV7cI6uyjtLPbHIkqQDE046NcOTW6uQqJUWwuYkiROu5bv7h40j6Wotq7au2Q1q6ZOU/h01g/lM7fSlg0nqgzi/yZtcw4JOprK2s4kXVFwCMwmBEVlVt/olwWviljMkDfcedU3o5hzcYnKcuknlCkk/ORVx4jeAQyd9IG+vdVYv8Sdv+HslbaHRjp7VSF0JNbSpAlzpBcDXIdsjlgq90nYxt/WpsJbtOJZpcpzGs7GD5+e9N7PRu9cUm7atMo2vSEMd5DRPntXnD+BWFOUMt4k/hxCKR4KIM+pFTS5L06oUdD76rebMYDWmWfPLT7j3FZxEWxqiZD+h7xHjyFQY/o/asElc7AHkRnXvBHOPzDTy5p+K8IuIvXowuW2M5xuCxntDlqY0mg4/bYrigm6YbirzOczXiJMQwUpIEQREkaVrhOM3LJZerUhgFZ1I8x2YGUGIGsHSk/XTaGuoeT615cc9UYBDFoRgdzp2G8CACD3ingr4Y3yMcYx2RfmvG0vXWLjMsZgNYbnoORJikHS3pWuMsKhBDq4Oo8wR7H6VacRZz4WwlpW6wqIIgKV7RgzIBgCDI3FIcVgBcFy3cUSFLISO0rKCwjwO0VGHDpnNPJUlwJuh2Ht3evtXFDaKw5HchhI1jbSkmOt5Xdf4yPLX9DTPojeyYpJOjowPsGH0qPjqAYmIJDMrR3gmCPlV6K3wywcM4w37pvxFcon+FSWPqY9hQXEb+l9FPYS4rKO7N2mHkDpR2C4WXa29pXKJm0KMJmfhJEGJiPDSdqRgZrl0d9xh7ZjV4xS4R5sm27Z1jh1sZUaBpr5zr9TVOfDPYQ4lGDImUNHxSsgyPEkLIPOas/CMd+6WR2eqP1j7VRsHxjqrNxbkFGuZMpmdQS2g0Kz66V5+JyTdHTrGSpkvFrnWtmbZURVHKSSD7V7g+HZ7dhgsjXPruu4kfiA7tamx7WntK1pFtrmzDLsxJg6URwu7kwtgnmCD4q2k+xFXyfVcFML27K0TF+4rAa3GUzpESB9KsXA7hIYFicoVfbN9KzpF0dZ7S3bQNxxBJUgkqdVnX4kgCTy74rTo5wjE/A9srmZe0SIIMZiIJn499qmpeSNopL6PkuvCzk6uwvx3QbjGNpKhQfJdPSrh1QMD8unyqqcMI/b2Y/htuPL99cj5AVZBfhV/Mxk+pJ/vyqeZ06Ex8qyR8WAWjZdB58/rWmLUNaKuM4eRl7/Hwjv5VW+McUNvE9XKxAJBMCZY6eJjbTanNi+XknTkNdgP61DYrrRwnpVwTqMQ9vU6rlJ3IYSJ8Z09KtGDwqFBZZQyABYPLKPiB5GZMimvTThC3L+HxJO0pcX8zJJtkeZJJ8qU2AWcW1+Ef8xu4cx6/er72kHgD4fhgl/KpnLcYDXkLZj/ANwqXhdvNexN3lnyKe6CVB9AnzoTiNq+mLD4dBczoXykgRJVDzHNB70w6IfvbbG4IVHYtBiWYzAPvrXTF8Wc2XoC47xE2L1p4DKO2FO0liPpEeVMOFLcxNo3iyWVdtFAzOQJWSSQB5R/SHp1H7NdQIilVtupA1IzTHeNB9e6lHRLj0BbLQFEmfCZnyE61OdZFa9ATljQfx/gN3q3Nki7KwRs3mAdzrtPKqdhuI37aZFuMAARl7vDXarTxDjZZmFu48AyCNNdtBJ0/uKWrgmxRdpAuBTmO2c6ZTAEDxjuFHGmlyNDKm+RZhuNNby9UpW7OWN8wjaImZ8a8bGvcust4B7rQAXMhBuQABE+tFcTxV61Baytu43ZzaEtG5WOW3fvQz8KexlZvjbtFd48/GmS9tFFCUumNhbI0G3lWVrZxYKgzHgeVeUSeoy45imVJmC3ZX7n0GgojohhraWzeuLLFot6SdOSj8xM0i6Q4nNcVOVsfM1beC9lbYCiUQDMfwyATHiZFNL8eA/HXtjTGWxdUC8s66IWOUfzR8R+Q+dOsCECBURAAPhA/prSYiRrWNissQdf0qVs6WkWNWWDIA2kb1TurtW7mJUgCy7wQfhEqubyEkmj73FpBkRG5/pSPiFjPhWkkFrik+OYmfkacX+lP4hhTadkO24PIg6qfUGpeD4I3biBc0dYi3AdonMjDu+EimHS9ALltjPatkADcBFMH308hTb/AA0wOeb1wwnZVZkl2VSNPATPmR3UyWqbBny7VFf9lx4dxm25SymZFiVYCAY0UjkRyig+k3DOrdHtJ2MnacTGbNz1MfeguLYRUvFrBYWxDNbU9n4tYHdMGB41ZOD8cs3g6sBDDKddIj9TXNHltkssbjRyziXA8uLQB2VLuYhl0IMEsvp9CKW8Z4T1d1Vt53JWTuxOpHKug4ywloI79oqzG2p1ieyGIG5I0Ard8ddVcztbtKecDN6xAHua6YKUlwPCCUU5sr/CuINhVRri75QS2c+cg7CNTz0jSpeMcNs23a9bvrDOXK5dCWBnKQzGJOxHPfeGKYq605L9t+YiJHzObyMULdwa4lGypkxFohmUaBo1Iy7SQZBG9NJTUk+ifhhq65IrGGxZUi06i2zELqNACSNxtVK4rYZSAdZVW88wGvnrXWeCD/h7XioPuAa5t0g7XVnmLdv/ANq1PBLZy4RzPig4vltYe0N1GZh5k5R9aiwPSJVspbdGYoCNIiDEHfwoTAsdCxJM6k/33VauC4cNZBIGltY05qBP1ppHTBUuBFw3il1WHVz28xyknTVjp3aDypzwnj7HK5JBtRGvI5wV8RoT/q8qVYCzGMVZiHuT5ds/StbKQjnlK/PrDVcWOPLOfPN9HQ8FxJGxtwZgC6IY8CRmj++dWPGYiIaPhII7jpqPYmuQXcFfv3JsqzG2ozEEAgZF11juNQYjjmLs5ZN5WXbOGg847R1HpXJnwXk4Z0YZf67Z0XpUou9u1cKXlymV0Z7c6xzJGug9tqN6J8QF+becAwYjVjoozSdCNx5iqdiMc17q7lshRet9aV/Jdt6Pl7pA5Ux/w9zPi3ukmOoBjlLZNY9DSZPj+ONtjQzb3EcdN1W1Y7OpR8wltWIVg06CNDVIwX7QUPUKtwE/vLjEKmbmqficAn4tRTL/ABJ4uLz9TZaYuLbaO8ntR/qyg+KGveM3lVFt24C2yFjwAgUYRqNstjhuwEPi0lmsrcbLAyXRMTsAw179K24Nj1ZLNhAy5MxuBxBzAg6jvJ+U0BdvkAazG1E2Qt7QkpcUSlwbr4E8102NPaY2T4vFpjLpJeN3DGyigZVBk89mie6K5vfwjWmGbsk7fPQ9xq62uOu7qrAC634j8JI/8HT51XuOWlvXmjeWzESQNSSSTqWJqWHaDaZPIoyjaALeIB3MRuCfpTPo7ipxCqusg5vAbg/Kq8+EMgToSQCRppVo6L2xZw+Iu6EgGD/Kug9zXS2qOWOKpWDY/HhsQ1wier/d2lO2YHVj4A/UU8x2K/dgq2pXOzDuAj0kwBVVw+ChrXWA5GBYajtbGJ7zt30/xbTYeXTPAzBTogGyiP7Mmg2d+Lgpl28ZJ1376yvGWsrGa5GN/V211J39qv2Gu9XabmysR5nQL9qo/ErAS4wmdvYin3DlZrKtnBZtCraSViI8YC1SStI5cPBabgIG+vOl2OJMQeY1+X3rR+JM2htPmk+Ajl50Jeu3YMWiP9Q996mo8l20EPiM5A/MAx9vuRRN5tFU/wAxHrApLw9XVTduSswFHOBsBVh6PYBsRcg7btP4RyWe+NfU0ZcGTF/SfDWrNlMQ4Vrp7GRvykMQfDTSOc1X7HSu/CqpGVNgoIgTtIronEMDYvJcF5JkEyTGUTuv5WUbct65Xi7aWXdFYMisQG7xOnrUcGRTVMTLGnZeeAcbR7V65cGUhGESCC0SB3qTync7UBw4PkD5z22hvePoaU9GuKYczavI4ZyQroSTB0gqPfY/erLc4ebKQssmaQ0RAOUajlQpRk0I3KTjXRsrM1zO5lbQEDvPIf6QZ/1CgeK3hcVkM69pD3HmPI91S9b8a/xAn/UsfVKDvrI8RXfF0kkbLbkytwUkjb+9quPB+Lq3V4jKA6HJdjcqRIJ8tT7jnSTE2dx3il/DsS1tyo+F+ywPy9ap2qIpuLs6Gt/qzetH8Ia4h/h3+pn1qi8bSCB3WV+Qj7U/u4sPgrd4EZ1tNacc/gZR8wtKOkaRcI/hI9prlwx1cgfJrdV7FlvRB6fWrlwIf8Mn8h+oql3WhB6Veejq/uLf/wBtfmBSz6Lorl+71eNuE8i8eq6fWj2w0YRTze78lUD9aV8aScTiF9vVFNWrC2+swWCUDtsXYeZzH6TVscqRy5o2xv8A4a2B/wAQ52ZgntM/UVH/AIlYEuLWk6OSf5tR7U06C4NrVjK4gm6x/wCkD7Ux4/ZzoxiSqkj0FcMs1ZnL+l1C8epyTCSmReQY+hKgN76e1WLolxRMLfJvPlUoF+FjmiIOgO0H3pPilCkR+ck+jhfoRWnF7cqRzXtKfDmK9HJjjkVM5IZHB8AfDsYXxUgj/wDkMfMNdbX6H1o/E3CWaeZJ+Zqs3rT2Gt3QDrFwDwztp5HKD6in9zFLdHWJqDrHdO4PlXJkVdHr/ElwRXK2stlPyrW3fAOY6gcqhN/QsdgJqZ1uSBuFuWxGVjpbYkegdj849ql48WDZkUdoTAOs8502oLo1LXzPczN5GB76034jic50AWNu/Txro0T7PKt266K1isS7kALl8PE+m1E2eJPas3LLCQ4PhlJ38xTicyEgCRSjFgMJ8Pam1XQOVyWG7eixbYsrKMsAtzAnbUbDv9K9xmW9bb8J7x/TlpVIY6R409w2KPUhuex8xp9K5tXA7cLTFN2J0+teVMnD3YZtNe+spxHlVjPjy/vhOkqPlIqXCXWS2xgMqntqfkwPI+I7q06R/Gnl96JwFrOkz2SpV/TY1RP6nKu+Cwfs1/KpXUEAwx8AdGWQai/Y9c19wB+XOSPnE+1IMJ0jv2kFtGCqmgJWTv46RTOz0uuMBnto7LrmUgH2j6Uusux1lQ6wuH61wXBVNcsiDHNgGHPbbvqz4DFW1i3ZyjQ6DwjfxM86pP8Antu+3aZrZ/KwifIzHpTuxhBbCXVky2VjOsamZ8N/eueU+aZRRbVlgw9oLcDrPkdgfDwnX0ri/S/HG9irzmBNw6DbQ5QfWJ9a7bhspMbzvPjp9q5V/inw0W8ULqgBbyk6fmUwT66etPhioukRyybRVcGgJk7DlVp4Zxy+gyZi6EEZWMxpMyddI22qu2VgAUx4a83LenPXwG33rpcVLs0birQ2x2MyuhB0uLPnlMj/ANxoxHzCRrOtKLOB6yLRbK1tmKt4Eaex+Rrxma20N2W+TeKn7b1SKT+r7Gnb+/phWMX3G/kYNKsVag5vWiDiu00jUgT5jT6VCUNxo2tz2mOgA7h3nwFM+FySrZ0hiMKbOHyFp6xEf+Vmbb5CtOMtmYeKsfka06S4sZVQCCYJH8ImB9PahrXaOViZiR48j9J9anA3yY/ZJeiDG4K6E+HMBzH6V0Dg4hFHcij2FJrPwr506wfxQO6oSKxRVOM2LjYq8yrAJXVjp8CjTnV14JhytvhqkyQXBP8ApcUr4wmvjp9KM4ZjW6/DoxlFc5dPhzBhHkSaLf1Jzj0XbC3INvxLf91FlAcwPcRQAtEXLYJ2n70eh1avLs6KOX9JeCXLRuMnaTUxzX4dfKVB0pTxO8HQMh20PhyINdWx9nPcUHmp9d96oXE+jGVi1mANmQ7f6T9q9H43yk/rM5M3x/cSvXsJnw3WtqyjqwORROXmQwPmBSLA4s2pBEo39z/Sri9icLl2zzAP8RgfLWleNwCsezCsdwfhbzHf4inlJW0+jthjlqpR7oV2MShLHMAJ51Fi8YpXKDA0zHm38Kj7mom4SzEkKIkz2tNCQazh/C0YyxOh1Ub+tD6ozlkfFBXCrBCm6vZctK/yjSD4HWmtlFvCU7L80Pzynu8K0xN2EAAA7o7u6g7oiHXQ+FBTd2V8MaokeUJ8eVAm0RmHI6j704vXBcQtzA/uaRYq8RcXu2q8XZyTg4umBW7ZLwB6ev8AWsN8hAnLMa2YxcMaED7ih7twtqd/L9KnJclMbpFpstKg94H0rKgwNz92vlWVKjncT3j6EuhnSPXegw+mUaLWVldMEqObJN3RhWKjJ8K9rKcimzdAp3kfMD0poOK4jD21thwUnMvONeUiY5EeNe1lTnFPsviyyTL3wXja3rIcDKRuO4iI17oqm/4o4zPcsIBACs3+5v6VlZXPH8jqn0VcUcts2sPddviJTLHIZp+1ZWV1R/YMnRNicQQy3E0P2I2NOUx9u6uW4ND3iQfvWVlGcU+Q4MkouvRn+XWAdUHrJ+tDXsYi6WkGmzEaDecq9/tWVlJBW+Tpzy0X1SEvFpZgWJJJEk+3pUuNUiyt5d0YKfIn+te1lVfBwN2xpgMd2V5qxEH7Va+HHtE+H6VlZUMqLY3wDcb7/Afeh88PbPcyn/qFe1lSl+IzOk327a+v0ohDFZWV5rKgt7/mJ6iknHbotZ2O2h9SQB8zWVlGHZinpdDXhb5Wbc+bHsj2E+/hQN1ANe7fxrKyvQkdMOgfAoMgBHaMk+pn70HeULc02OpHn/WsrKCC+jXEAmpsmkGvayiMC4d8rQdqA41Zhh3Ef39qysqmPs5fkfiBI0tPetQ8/WsrKaXZLH0OcFiIQDz+prKyspAH/9k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892" name="AutoShape 4" descr="data:image/jpeg;base64,/9j/4AAQSkZJRgABAQAAAQABAAD/2wCEAAkGBxQTEhUUExQVFhUXGR0bGRgYGBwgHBgfHRgXGRocHCAaHighHRwlHxgcITEhJSkrLi4uHR8zODMsNygtLiwBCgoKDg0OGxAQGywkHyQsLCwsLCwsLCwsLCwsLCwsLCwsLCwsLCwsLCwsLCwsLCwsLCwsLCwsLCwsLCwsNywsLP/AABEIALcBEwMBIgACEQEDEQH/xAAbAAACAgMBAAAAAAAAAAAAAAAEBQMGAAIHAf/EAEYQAAIBAgQCCAQDBgQFAwQDAAECEQADBBIhMQVBBhMiUWFxgZEyobHBQlLRFCNicuHwBxWCkiQzosLxQ7LSFnPT4jRTY//EABkBAAMBAQEAAAAAAAAAAAAAAAECAwAEBf/EACcRAAICAgICAgMAAgMAAAAAAAABAhEDEiExE0EEIjJRYRQjQoGR/9oADAMBAAIRAxEAPwDmgjw9JqZbjxAJiohcHIT5UTbwV25yyr40GxUv0Qx5f38q2Uk6WwWPOB96Pt8NtIO2xc/L2GtGftGURbC/6NY840pb/Q+v7ALXCHbW42Ud3P8ASiFs2besZj3mocRddtj+o9RP0rRST8W/iR9yv0rU32bZLoJu4tjsIHy9xUY7ywPnIB+5+VapbjWCPEQfbLUjXQNwDPOCD6nSaakuhXJsKsnvHzMey61jsJjKPIFftHzoUMDMKPRgPmf/AJV6twDcH6j5ZvrWo1jGxxFVEFW81mPUbfI1lq+rfCy+UAfNYn/bSm7eHgfMHT2oY4hZnUHvVhPsda2qNsPrlxfxAjxgR8wp+tDXGgzmnzB+UiBS7/MHOmhHeVAP1qFnnuB74oVRuxjiL8iS6nzzf0FBnFHz8zp9q8w+AuXD2EdvGDHudKZWeAtPbZV8F1P6T6mtukMotio3mPP0FeW7LMdASfKrRhuF2wQApZjsDqT5AQPrVl4P0XuXs2q2wrZSCO0DAOw0GhpPJbpDOCStlDtcDuH4yF8DqfYfej8LwxF0S2bhG5ImPQf1rqeD6HYdNXDXT/EYHsPvT2xh1QZUVUHcoAHyp1jk+2SeSK6OJC9OiiY5Dw8JqHE4gxE5fb2IMA+hrteL4Vauf8y1bfxZQT8xVfxHCcPaW4Wd7ShzoplTMHVGDKd9wOdZwjDtgWRs5Hek7kem3s8g+9QqCOWnhIH3Wuo3+jFhjKsgMbMmvL8jDvH4eYpZxHoNKzbgNygmPXOc/sKynB9MZpp8o5+scpXyH/4z9RXlxTpqG/2n9DVyvcDuC1F7KvLMU9JzXFzAeRA5yKr/ABrgRtANBZTs8Aj3RnEHzFMpIAse4PLzMj2bX2qO4SeY+f0aa2Vo0kyeWhn0Mmpk4XebUJl8fhB9J+1ZtLs1NgbEgQR7Ex9xWguwNP7/AL8qbjg6pBuXYPMLp/ftW63bSfBbk/mP9aV5V6HWN+xTZw919VQxyJ29KLHCedxx5f1P6VPcxrncx5f3NDh5obSfQdYrsLtPatjsKCe+P1rLuNc7GP78aFF4AjsjQazz+lQ3VLbnTuG3tEUFjb7Nul0EF+9tf5v1rKXxHP8A6RWU2iB5GO1e2mlsKT4QT8qgPEddfY/p+taWsPB1OvmI9ZFTm0sbdo/iBbX0aRWpA2ZC9rMJEfUfr7V7aSTqZIGzAN7TqPnRVm1sSCSOcg/dW9q8DgGJLD8sfZsp+tGwUSPaOUaZmPKYI8MtwQfSvGsmPha23ipAPqsqa0LQNBCn017tQuvlPnWjYzLpM/wkSB3doQfnQMSFyPynxgf9oB9Kk60HSQPCMp/6tflQd7iDcjGnPU6/bwM0C7zvJn0Hyo0YNxF9RzM+Pan3AFCXcQTsPUjL8hUmE4fcf4Vgewppa4CBrcb20+Zpdkg6tiNmJ3J9P661PheHO57KHzIj5mna4jDWjCgE7bT6yftVg4J1dwsbjZUWJgiNc0TElR2TuKnPLqrHUEVex0e1l3jyp3gOBgR1dhnPflLfaBV/4XgcMIYW1YcmDZ/kT4U043jhh8O1xUZzHYRASSdhpyjfXuoY5RyewTbh0jmMOzMnNDlYSDB00hfOPekXG715LvVKfiClYEE5v0Mj0qDB8Qa1czqWb84b4vPTSeetW7EW1xi2LlojrbTDLOgdM0sG7iupjz76eS8M7fKGT8keOzfoHwoLnvyXZYBblm1kA8wJAnvmnfRjjWe5dTrOrLXJUsgIuHbeZ5abb86X8cxC4XAWbOF1W8SgfctOpYBeZ1gDvpfwXo5iMqhVCCZzMwDeOgBOn9mkw6NvJN0vQMt0opHTBinXR0J8UEg/cHz96hv8aVBLgqddCVnSO4xzHvQt3GAhUN4B7YGeNyY3g8tDVbbH4e32SouuJIaCzEbcpMwus66VHJ8qTdY//TY8EauY4bi165DWlLId/wAMb7EnXbakuMt3Xe5muZEEzn7erHOIWdwIAPhWmP4vebtIoCLEgtzIJ5rMQQeRpVjeIAwWuFZQmUPOIy6dxP8AcVCpy/JllqukNsNjMPZHWdab5G91j2VJIB78hgjQ0q4l0jNwHIxMkaREALroT56gkGlV3G2QIW21xipBZpn4pGrSdAKExnEXuObhKqTv4e+nOqRwxvlGcmO8Lxe6wEwi9YdCZCkLObtba90HXQ15aNln7TG89zMMzd8HYjbWqw7g7kud4orBY4LkgKAryfD4e/yqrxSf8Qm0UEXcQkZbdlEjnQV7EOFOZyR/D+orbidgrddZ5n6+4oBrQBOonx/pJqsMKSFeQ1uYnly7xr/fvWBCdvpr7V6mHLGFDMeW8fOj8PwS4dWhP77hVPrES5MUlI3B9Qf/ABWM4HcKcXMNhk+Ny57h/wDrWox6L/yrA8zH9a3k/SN4/wBi6xhrjfChjxED3NGJwlt7jqo8P1NaX+IXTvcVfBY+p396Be4GMnO58dq33Zqihj1WGGmefGf0rKVdb4KPT9RWUdJG2X6GicRXmG9v0NSrjrZ/F7g0pQHvrf8AmKjzraA2HSPab8Sk1vdwtphBj3pAzDkAfKa1LjuNL42HZDocGt8p9xWt3g+nZceRH6UrwzMWhTl8iftRf7TdRgC+h5mOXnQ+ydWFNV0E2eEj8Wo7lIH1owWxbHYsMx8Sv6ml68TbnkPt9qJt8T/gP+lv6Ur2GTRBi+J4j/8ArKjwUmlz4jNq8k/xan56/OrBZ4mn4usX0B+hpxw7FYdx2mQ/zo4+oig8mq6F1v2UbTx8j+hmmWEusMNfMnRrUGSCNX235E7VeV4VgbmyWT/LAPyio36LWCWtKHRXXMQrHdW03n81S/yovhpjeFooWE4m6Gcxn8wOVv8AdEn1qz4Ppde6vW4SVmM6jXyKwanboFa/DeuD+YKfsPrQl3/D+5PZuqR5EfSs8uCXZlDIiVulGGuaXrOo2ZZkeWzR5mswGJstiE/ZndSWA7ROvlm1B9TQ3/0dcB1BfycfeKKscOe38NkhgQVIEwQZB7IM7Ci5wqosMVK7aHnFMVaVnayDIJGUTlBnUrOgVgZkUB/mNx0Yu/VhQMpB7UnYT+gFLeOYm5bIAV9UtloBierUEZjt/wCKr9x3Osj3kjz/APNJDE2h5SSLLcx1oBg7PdJIMzAnQueQ12kTzoK9xnL8AS0JYwBJGYRAmNhptzNV+6HjUn0gVCtyNdvMD7VdYCbyL0htdxhfdmYb76Hy2FT4l/8Ah7RVYhrg11/KdvWl1q27/CjN5Kf7+dMk4bcOGykBCLsgsRoCg7pj4TR1hE20mKixO8/38q1C842/vnTVOFov/Muye5f11NbZrC/DbzfzH7Gm3j6QNZexYlqeUzyE/bWibXB7jfhyeLGI8tZoj/NG2UAD+EAfM0Pduu2+vmSR+nyrbTfSBrH2xrxKxbzg3HMsARlk5tBJ0BO81Bdu21+G1P8AOdu7TlWuMvh8PagwyEo0d0lgdPOkl+2wMgyD3EzSxi2uWFtL0OMVxpiIQqgA1Crqf1pVevM25Lebf2BW64d2gKlw6flP1MD50Tb4LdaJyr5n/wCNNUF2C5MXNI8PT7ivV3kkx3/3rTNsDaT/AJl/zCx/U1F+0YVdkLnvIn6/pRU16QGn7AWAc6anwBJ+lb2OC3GOoIHft/X5UYeNtslsKKFxOOundwvrRub6QKiEjgP8Q+f6ivaS3Lxn/mT617Wqf7NcR0/R+/yKkeDEf9tQHgV8ahAfJl/WrmBArxTPhW2YaRSX4bfG9pvkfoTWn7PcP4H/ANpq9ok1MtuREbbVvIbU55w4doeR/v50RxExkI8ftQ3Dz2h5VaeEW9/Iae9Jf2NXBULnire1Q5gNpHrFdEbBo3xIp81H6UNc4JZP/pj0kfSqboXVlI61tId/c/eibF+6D8Y8iAatZ6P2SQcpHqfvWHh6qIUFfLLPnqDWtPoyVCmy90j4Z9x9ZFMrGZbbsSqtmWDngAEMTJ9BUN3gxbe7cHnt8oqP/Jz+zOgbU3EJMHktzuO9TlBMfdo8fpIbf/rsf5WLD61vZ6YuNQ7eq/0qLhXQtrysTeXQGIEgEcm7MzGoC1Dd6E4lBmItlTqIJzEd+UgAeMkfMUrhhumbbJ2ObXTTvZD5gijbXSxTrFs+Tx9qpi8KjU2r+X8zqVX0IBmpVe0uyKPHLJ92oP4uN+grLL2XPF8WBCwgIZQfi05gjQRuDSvEXxvkPpH3AqMcIxF+1h3tWWbRlJKwAMxKmWgQQx2osdCbwHbvKjkAhRPsYjXyBpPHGHboZSvpCt76HdD6r+leJatTIIU+Bg01s9GLuQk4u2Cu4ZTGvINEn2omx/h9euA3L92zbQAdps3h+FgpHrFV0fdieSKYrNokaXG/3VNawQ6q4CxkuhmZ5OO6pm6DkKSLlplE9tTcUROmpUAmOQJplwro2tu2C9wvbdgrEZlA10Kk6tGoO36I8bfI3liVj/J3cgKXYnYDWfIAVHiOA30+IEfzW4/Suj4nE2bK9VhLcTu8tmbwmcx94oAY9rOt1zJ0SyhGY+LEfCPUnxrohhnXZzy+RFvhHO34bcnZT4Sf0r21g/zlx4Kq/Ut9q6Va6SXLjQuHJHPKJ9zm09a9x/DlvDM2Gaz/ABlrYHqMwmjLHNezRzRZQrDWsjLkuMFh+1sfw6RpzFQjiyKYt2lU95GX+tWu/wBEMQNbapcUgyQcp2MaEwfekz9Hb+cG5ay5iAJgxz5bVDWn9i+6fRFZd7mWCwJOsLpEEwDGraT5GlHErNwGHNwzy57ayBVkwTtmyqYFu2ST3wNPMlm38TQtxmMA7zJ9qSEvsUnH6lWt8Luv8KAeLGPpNGW+BXOdxV8l/wDFPhIrVpPOujZnPqhS3A1EZndvYfaiLXC7S/gB/m1+tFuukzUdx9R3UNmxqSPAiD8K+wrKiY1lambZFlGg1514lRK2apkpLGoJtWhFJLnSF1ZlCpCsQDryJH2p7aU7/Kq3h8Jbu3mzjRrjZQBu0tlXWNCRzIHiKaHPZpcFd4cmo8p+tWsHqVts4J6wEiI0iB3+IpB0etZnUdwY/T9a6FxngiXVtgq/7tSMyFoQEKM5A1f4fhGu/jSbXkSB1GyujjFvnmH+k/at141b5T/tP6VsnRe015ra3rpQFZuhlKrKmFIjUk7GYHPlKzE8FFu4ED3GA/EYi52suZNB2fOdZ3Gps4LsRTvofYS+riV1FTomuseFLuCqFDAbTp7Uyz1FqmWRr+zn0rw8NzyvXLhyWRlZ1kGA8iJEgg9/dUuH4natMDfIykGMwkZo0kc9J+VecN41muPcZz2icsEKQNBADchHzqU5SXQzSZsbN3CLat9dadLzRbuKrdptYECTJ75imo6NYlznfE2kuAkwMzZdANyQOQ00rZECrnulW6thdtwQ2uXI4EaAsHaB404w+JS/2kIZO5F1nnI3B89qVSbW1E264EK4S6zENiM7CQUTKpJ/mzsMnfEnyNSXcGigMEtlplrrIoVD/AIljPMyaY38ZmZkK2sq6NmAJ21Cj7k6HkaR3+Dvcuy95upXXJGsH8IaYjvMelXx/Jxx4kSlgyS5QzwN9WJuG4epTdjq1w7wJ5bTECkXFeIG9cKwerDfCNWua/D5d80RxjH/AA27KjUwoUEgCRroJ0+ZqTheBu627TWbf5mSTc9V76fEvLLyS69Gyf6Y6R7fYYLLW1D3XS2R8MjRPBFGpbx9qgbjASGyO35TdBLHxCDRfr3mmOE4WFORR293ZiGfXmdcq/PyoNrq9oq5QAgdabJJYd4d21HpFdLlFPk5VFvoAv8AFb/x3FXOfhF3UIPBF0nxmpBxK9dtlH7QALFguXloO4DumtsVdRXK2SoCgdZfuwSzEBsqg8gCCdeccjSfj2PV0CddaeJORREnST+7aZjMJ9OdRy58f4rstjwzu/Q4tYC5bOZ1OmyAEk+ZAgToN6X3OHObk3btpC24bNm98sexpbhuMW7QAu3r90qICDMFUd0EgH1n0rc9M4nqMMTPiAfUICfnSv5M3+MRv8Ze2Pgy2gO1duKupW3bKIPN3gRO8a0txvFHe4HuPbzBgUtq2YDXQACdeRJpRf49jLsg2wqkQRG8jvYmlP7DcWP3eu4JYH6z9K0cmT/lQ3hgi18V4hduuLOW7cjtXCsZS5OxJIBCADwknuqbiHHzaGS5lVjzUpO2ubJm5eVVbiOOxrJFy52O9Rt4TAgelLDhBlDQxJ5+NaWDyO2GOXxqizYa4gGcAsYKwDowP/ilWO4cbpEkoANhOvqaacIX90mnI8tfiPrRGIAiRUowUWWc3KIut2gBlnbTxr1YHKalgczWz0zlQiQOVn9KCxNo0wNQXxpRizNAObwrKmNZT2JRY1s5alsJJFZacEwamsEZo2/s1NjomFqKq+ExcXJggG4weIJyl3zRHgas+KxVtR23VfMgVSMOLmrAN8TEdmd2JEaRTRXAZk3Q9P8AiFH8LH/qWunY5LjH904Q5ZJL5cw07Om3fn3HLeucf4eoGxZDH/0X95FWDp9iGVLKZmVW+Jh4GNxtp965pxvJSGX4i/hNwNfuyCbOpeypnNqVAEfHJb4fxz4wZOOEC6gX4AnZQ72RmIyGdQdNj8O2ooK5eSxetvh3JeGLEZm2GrTcHaBnuqFlu3M903AGIzMCCWbbnETrEchpy061L6kFDWVDLhiShb+I+wFNmsKySvvVasLdKW7cshdiSdiRIAA8yRtTdcO1goOsdrbyDnBGVpGUDMxOuvy76lL8qLp8E1vAo8dYgaO+gsdwO2xEEpGxG418/TammOFy1Ye71dwAKSCykbAnnt60h4Hw837XXXHvi40lerA7IERJPMztpWbSVs130YvR25bcPbuZspBytPajWDGh9aPxJtXFZggtFmgdWSu2ktrG/KOVbcNu4rEllTLa6tijswOrDQhQsk6jUyAJ50FizdUg3AphgzMugYBtTB1B7JnTkatjkrpnPlg3ygC1jBYZtMURJiBCt4wUIE71KOlVzbIWHLRgR59k+9OsPxZri5rVosOeWTH+0ECl1jG3nl2FgJ+XrP3kTEgbGTt31KeODdyLwlJLhgSdIXBb9wrk/ia0zZe4LIkR9ZNWTo5xv9otrbvyt1D2WYFc4/hY6hh56xSm2ty413IwVbZiCgbMYUkGWBHxe01Al8smYgDUAjOkg92/y38KaDjDonOLn2W/pLxu1h8O9m1ma6+hyAkiQQSx7/PWueftF65pF9oA0ytoOVObODa4rMrKioYYuQsNvl1BkwQfXepuAOS1xSQSkAxp3mCJOuk6EggiKWckw44Uir4iU0dGB7j/AFNG4bhruoaVRWEjcmD8h71nSAhrmfkyI0eYn70+4LgjeW2oUFYXPLZeyRrEaz5UNlVsbm6QJgOEWQJY52HJiI/2jT602w6AL2VUDwArXpUlrqWHUCxdVoRhzAMnaMwIkmZpD0Z4o2Z7TtnC9pWmdDuJrRlurNKOrpjoqZOhoXEnTSanxOLA5wKXYm4SmhB1AJn4QSATp3TNZV2BhWHEjep8JaW1my6ZvEx7bUssmLgy3BcQrMjLoQQPwqPHfXSpXxCggnNlbYwde+JAB/0k0VK1wDUZPiZEQBQl5t52HM8q1v3hOVAWYRIE9kHYkgGgsPiVZpfqygBlbnMj8MHTNqD5bGhaXYyt9EqkNsQfKtVtc5mgbljJiV6vIFYHOEJKAwTAnwI075jemWMvi2k7k6AeJ7+4UZfwy4NWEazUVzurTidq/YVbl3I1to7duSFnWCDB9ajNzYitHlAb5Ns1eUO1zxrKYBaurIqB8fbV8hcG5MZRJMxPdp6kVvxe+yICu5YD9fpVU4deBuu7fFEz/NcuT/2+1NGNk5ZK4RMumIY3CGugqoH5CzbyRAIXmNJBq3cUz9WItKuUye3JygGDqQNRmPM6DvqA4dnBsiwgQsxa4V1J1i4GzCIPcDoOVVvFYg2We3iC5eD8LDIRHZYRuDJ3Ex61By3lwXiqjyEf4cJOMWN+rc/SnXT3Gsly1LEJl5SDOYjUjXLrJHOKUf4Z3smIY/8A+Dnyhlo/pjad8Rhgm5t9o5cwXvPuRQd+UC/El4hwPJbDp1jMmjZktqhDCJSO1HKTMyPOgbODusrk3iiE/CJ1YCOUaQdT8jQfFeJ3kITEhmCTl1IWZmTHMRsazo1dN0sDLCWYprqu8eRnWNYFVjevIHWw+fA3VtW8UpnqtYyiCusnckr5axJit7nE7bOhQZb85ihBbIApAdSZDHYj57U5XBi/++tgnNoisYRRorArExvy9KovSa+2Guqcnaa2VHxgCGBGVmAYkUkHs+Qy4XBe7ttzZZGdJZY+FmPMEEnXOSa5/auYnCLkus4tkn4G/EvZgnugbVauj/S6w6qcQFkAQ7Du3BjZpA86B4f0ssXhku28jSYYwUaTpOnZPmI8aGrimg3b4C+jmFbqiSj5Wm4CToSdwwkanx0OtE9JeHF0sWYK5g2dVC6IFBABGgEgCYMZufM25jyh7JOY6qBpp9gOfn41VOkHF8Ul9cRadMrrlGSSACdZDaAyAZ8KOOLk7ElkS4LIbQsBFRmUZeyqsgUAjTsvBYgxtOx3qPDYE9SzF1hTckRqQHaBppIgacjMVBwjpGtm1luIzZF7Iic0ageY29KUXsC6rcFu6zoXzsqnUSVZpG8CTqNK0YcsaWRKkJcPj7XU3xeUriAzMj5ebfhfTQAj5mrNYxtjqhb666UhdVACqMkZBy9KQcXwxuI1xl0UsC0xPZUyJ37ROgoDA2bxtoEfsMO33LMTmHlBHpTTxp8hhOgzB8XFkFZAFzdoloQgBYOgMZT6kUz6K4w3bmJuHXMy6xE6EDSkIwHW5rasBDFreYxmzEb+JAEAxpFWDovh3U3hcQIQVAUCBAB275JJnxrSikgJtuhb0pbLdI5BFHt/4ryx0gt21UgguuXKZ5AjMp8DEyPDuo/iPCbuJxTraTNAWT+FZGknxOw3PKnn/wBJlOrdrVomRDDd4QydQDuIHf7Gg6UOTW3LgrHF+I3sVba9cV0sWtRG5Y6JExprv4iguitst1tw8gFJ7zuflFdPxvR65ibL2tFLjunKRGXw0I7/AEqoYLozi8G7C8FRHGjDtKzyANtjHIxNLimqroOVfbuzbCYHrRmDQqsRMSpbsgho/CoPlJ8DQnSC2tpSVQozZgnbkMBBBjkDG36UfwTG4W1h+ruMBcsuw6wHK85yxYeBnxqt9JuLC7ftFEyWQSFIEZ50bU793rRUG5/w2yUaCsRfbqLl4sAwGQLpEDaDpqSx7507poq/xm29pbKhe0RHVs0CPzA7GQI8e6oMiXwLaW0tE3B2wJOiO2s76r30J/k5F4WcyA/EVtyIb8BLHfm3hTePkCnSYeOJrZZ9L2XssxS5Gg+ZOnLka3s8FfF27eJsKwAlSi5JaGP52CyNQd96D4xwFRctC5ciUClgNJBynTyK6+dWHh8orW8K/VBdZYgq2o23WCDO0zvSZPp12w43uiqX8Dcw5AhkDOCFugI8SBpqVOx+E+YFEYTi0M5R1XKNA6yHAgnU95jzipOlfSa4lxZCM6g5SRIWTqU84ik+EwzYpuse20NyTsjTSSTy0p1co3IVqp0hvxLitq8jhBcIPxKdZYggZQBJ2JqDheV7cI6uyjtLPbHIkqQDE046NcOTW6uQqJUWwuYkiROu5bv7h40j6Wotq7au2Q1q6ZOU/h01g/lM7fSlg0nqgzi/yZtcw4JOprK2s4kXVFwCMwmBEVlVt/olwWviljMkDfcedU3o5hzcYnKcuknlCkk/ORVx4jeAQyd9IG+vdVYv8Sdv+HslbaHRjp7VSF0JNbSpAlzpBcDXIdsjlgq90nYxt/WpsJbtOJZpcpzGs7GD5+e9N7PRu9cUm7atMo2vSEMd5DRPntXnD+BWFOUMt4k/hxCKR4KIM+pFTS5L06oUdD76rebMYDWmWfPLT7j3FZxEWxqiZD+h7xHjyFQY/o/asElc7AHkRnXvBHOPzDTy5p+K8IuIvXowuW2M5xuCxntDlqY0mg4/bYrigm6YbirzOczXiJMQwUpIEQREkaVrhOM3LJZerUhgFZ1I8x2YGUGIGsHSk/XTaGuoeT615cc9UYBDFoRgdzp2G8CACD3ingr4Y3yMcYx2RfmvG0vXWLjMsZgNYbnoORJikHS3pWuMsKhBDq4Oo8wR7H6VacRZz4WwlpW6wqIIgKV7RgzIBgCDI3FIcVgBcFy3cUSFLISO0rKCwjwO0VGHDpnNPJUlwJuh2Ht3evtXFDaKw5HchhI1jbSkmOt5Xdf4yPLX9DTPojeyYpJOjowPsGH0qPjqAYmIJDMrR3gmCPlV6K3wywcM4w37pvxFcon+FSWPqY9hQXEb+l9FPYS4rKO7N2mHkDpR2C4WXa29pXKJm0KMJmfhJEGJiPDSdqRgZrl0d9xh7ZjV4xS4R5sm27Z1jh1sZUaBpr5zr9TVOfDPYQ4lGDImUNHxSsgyPEkLIPOas/CMd+6WR2eqP1j7VRsHxjqrNxbkFGuZMpmdQS2g0Kz66V5+JyTdHTrGSpkvFrnWtmbZURVHKSSD7V7g+HZ7dhgsjXPruu4kfiA7tamx7WntK1pFtrmzDLsxJg6URwu7kwtgnmCD4q2k+xFXyfVcFML27K0TF+4rAa3GUzpESB9KsXA7hIYFicoVfbN9KzpF0dZ7S3bQNxxBJUgkqdVnX4kgCTy74rTo5wjE/A9srmZe0SIIMZiIJn499qmpeSNopL6PkuvCzk6uwvx3QbjGNpKhQfJdPSrh1QMD8unyqqcMI/b2Y/htuPL99cj5AVZBfhV/Mxk+pJ/vyqeZ06Ex8qyR8WAWjZdB58/rWmLUNaKuM4eRl7/Hwjv5VW+McUNvE9XKxAJBMCZY6eJjbTanNi+XknTkNdgP61DYrrRwnpVwTqMQ9vU6rlJ3IYSJ8Z09KtGDwqFBZZQyABYPLKPiB5GZMimvTThC3L+HxJO0pcX8zJJtkeZJJ8qU2AWcW1+Ef8xu4cx6/er72kHgD4fhgl/KpnLcYDXkLZj/ANwqXhdvNexN3lnyKe6CVB9AnzoTiNq+mLD4dBczoXykgRJVDzHNB70w6IfvbbG4IVHYtBiWYzAPvrXTF8Wc2XoC47xE2L1p4DKO2FO0liPpEeVMOFLcxNo3iyWVdtFAzOQJWSSQB5R/SHp1H7NdQIilVtupA1IzTHeNB9e6lHRLj0BbLQFEmfCZnyE61OdZFa9ATljQfx/gN3q3Nki7KwRs3mAdzrtPKqdhuI37aZFuMAARl7vDXarTxDjZZmFu48AyCNNdtBJ0/uKWrgmxRdpAuBTmO2c6ZTAEDxjuFHGmlyNDKm+RZhuNNby9UpW7OWN8wjaImZ8a8bGvcust4B7rQAXMhBuQABE+tFcTxV61Baytu43ZzaEtG5WOW3fvQz8KexlZvjbtFd48/GmS9tFFCUumNhbI0G3lWVrZxYKgzHgeVeUSeoy45imVJmC3ZX7n0GgojohhraWzeuLLFot6SdOSj8xM0i6Q4nNcVOVsfM1beC9lbYCiUQDMfwyATHiZFNL8eA/HXtjTGWxdUC8s66IWOUfzR8R+Q+dOsCECBURAAPhA/prSYiRrWNissQdf0qVs6WkWNWWDIA2kb1TurtW7mJUgCy7wQfhEqubyEkmj73FpBkRG5/pSPiFjPhWkkFrik+OYmfkacX+lP4hhTadkO24PIg6qfUGpeD4I3biBc0dYi3AdonMjDu+EimHS9ALltjPatkADcBFMH308hTb/AA0wOeb1wwnZVZkl2VSNPATPmR3UyWqbBny7VFf9lx4dxm25SymZFiVYCAY0UjkRyig+k3DOrdHtJ2MnacTGbNz1MfeguLYRUvFrBYWxDNbU9n4tYHdMGB41ZOD8cs3g6sBDDKddIj9TXNHltkssbjRyziXA8uLQB2VLuYhl0IMEsvp9CKW8Z4T1d1Vt53JWTuxOpHKug4ywloI79oqzG2p1ieyGIG5I0Ard8ddVcztbtKecDN6xAHua6YKUlwPCCUU5sr/CuINhVRri75QS2c+cg7CNTz0jSpeMcNs23a9bvrDOXK5dCWBnKQzGJOxHPfeGKYq605L9t+YiJHzObyMULdwa4lGypkxFohmUaBo1Iy7SQZBG9NJTUk+ifhhq65IrGGxZUi06i2zELqNACSNxtVK4rYZSAdZVW88wGvnrXWeCD/h7XioPuAa5t0g7XVnmLdv/ANq1PBLZy4RzPig4vltYe0N1GZh5k5R9aiwPSJVspbdGYoCNIiDEHfwoTAsdCxJM6k/33VauC4cNZBIGltY05qBP1ppHTBUuBFw3il1WHVz28xyknTVjp3aDypzwnj7HK5JBtRGvI5wV8RoT/q8qVYCzGMVZiHuT5ds/StbKQjnlK/PrDVcWOPLOfPN9HQ8FxJGxtwZgC6IY8CRmj++dWPGYiIaPhII7jpqPYmuQXcFfv3JsqzG2ozEEAgZF11juNQYjjmLs5ZN5WXbOGg847R1HpXJnwXk4Z0YZf67Z0XpUou9u1cKXlymV0Z7c6xzJGug9tqN6J8QF+becAwYjVjoozSdCNx5iqdiMc17q7lshRet9aV/Jdt6Pl7pA5Ux/w9zPi3ukmOoBjlLZNY9DSZPj+ONtjQzb3EcdN1W1Y7OpR8wltWIVg06CNDVIwX7QUPUKtwE/vLjEKmbmqficAn4tRTL/ABJ4uLz9TZaYuLbaO8ntR/qyg+KGveM3lVFt24C2yFjwAgUYRqNstjhuwEPi0lmsrcbLAyXRMTsAw179K24Nj1ZLNhAy5MxuBxBzAg6jvJ+U0BdvkAazG1E2Qt7QkpcUSlwbr4E8102NPaY2T4vFpjLpJeN3DGyigZVBk89mie6K5vfwjWmGbsk7fPQ9xq62uOu7qrAC634j8JI/8HT51XuOWlvXmjeWzESQNSSSTqWJqWHaDaZPIoyjaALeIB3MRuCfpTPo7ipxCqusg5vAbg/Kq8+EMgToSQCRppVo6L2xZw+Iu6EgGD/Kug9zXS2qOWOKpWDY/HhsQ1wier/d2lO2YHVj4A/UU8x2K/dgq2pXOzDuAj0kwBVVw+ChrXWA5GBYajtbGJ7zt30/xbTYeXTPAzBTogGyiP7Mmg2d+Lgpl28ZJ1376yvGWsrGa5GN/V211J39qv2Gu9XabmysR5nQL9qo/ErAS4wmdvYin3DlZrKtnBZtCraSViI8YC1SStI5cPBabgIG+vOl2OJMQeY1+X3rR+JM2htPmk+Ajl50Jeu3YMWiP9Q996mo8l20EPiM5A/MAx9vuRRN5tFU/wAxHrApLw9XVTduSswFHOBsBVh6PYBsRcg7btP4RyWe+NfU0ZcGTF/SfDWrNlMQ4Vrp7GRvykMQfDTSOc1X7HSu/CqpGVNgoIgTtIronEMDYvJcF5JkEyTGUTuv5WUbct65Xi7aWXdFYMisQG7xOnrUcGRTVMTLGnZeeAcbR7V65cGUhGESCC0SB3qTync7UBw4PkD5z22hvePoaU9GuKYczavI4ZyQroSTB0gqPfY/erLc4ebKQssmaQ0RAOUajlQpRk0I3KTjXRsrM1zO5lbQEDvPIf6QZ/1CgeK3hcVkM69pD3HmPI91S9b8a/xAn/UsfVKDvrI8RXfF0kkbLbkytwUkjb+9quPB+Lq3V4jKA6HJdjcqRIJ8tT7jnSTE2dx3il/DsS1tyo+F+ywPy9ap2qIpuLs6Gt/qzetH8Ia4h/h3+pn1qi8bSCB3WV+Qj7U/u4sPgrd4EZ1tNacc/gZR8wtKOkaRcI/hI9prlwx1cgfJrdV7FlvRB6fWrlwIf8Mn8h+oql3WhB6Veejq/uLf/wBtfmBSz6Lorl+71eNuE8i8eq6fWj2w0YRTze78lUD9aV8aScTiF9vVFNWrC2+swWCUDtsXYeZzH6TVscqRy5o2xv8A4a2B/wAQ52ZgntM/UVH/AIlYEuLWk6OSf5tR7U06C4NrVjK4gm6x/wCkD7Ux4/ZzoxiSqkj0FcMs1ZnL+l1C8epyTCSmReQY+hKgN76e1WLolxRMLfJvPlUoF+FjmiIOgO0H3pPilCkR+ck+jhfoRWnF7cqRzXtKfDmK9HJjjkVM5IZHB8AfDsYXxUgj/wDkMfMNdbX6H1o/E3CWaeZJ+Zqs3rT2Gt3QDrFwDwztp5HKD6in9zFLdHWJqDrHdO4PlXJkVdHr/ElwRXK2stlPyrW3fAOY6gcqhN/QsdgJqZ1uSBuFuWxGVjpbYkegdj849ql48WDZkUdoTAOs8502oLo1LXzPczN5GB76034jic50AWNu/Txro0T7PKt266K1isS7kALl8PE+m1E2eJPas3LLCQ4PhlJ38xTicyEgCRSjFgMJ8Pam1XQOVyWG7eixbYsrKMsAtzAnbUbDv9K9xmW9bb8J7x/TlpVIY6R409w2KPUhuex8xp9K5tXA7cLTFN2J0+teVMnD3YZtNe+spxHlVjPjy/vhOkqPlIqXCXWS2xgMqntqfkwPI+I7q06R/Gnl96JwFrOkz2SpV/TY1RP6nKu+Cwfs1/KpXUEAwx8AdGWQai/Y9c19wB+XOSPnE+1IMJ0jv2kFtGCqmgJWTv46RTOz0uuMBnto7LrmUgH2j6Uusux1lQ6wuH61wXBVNcsiDHNgGHPbbvqz4DFW1i3ZyjQ6DwjfxM86pP8Antu+3aZrZ/KwifIzHpTuxhBbCXVky2VjOsamZ8N/eueU+aZRRbVlgw9oLcDrPkdgfDwnX0ri/S/HG9irzmBNw6DbQ5QfWJ9a7bhspMbzvPjp9q5V/inw0W8ULqgBbyk6fmUwT66etPhioukRyybRVcGgJk7DlVp4Zxy+gyZi6EEZWMxpMyddI22qu2VgAUx4a83LenPXwG33rpcVLs0birQ2x2MyuhB0uLPnlMj/ANxoxHzCRrOtKLOB6yLRbK1tmKt4Eaex+Rrxma20N2W+TeKn7b1SKT+r7Gnb+/phWMX3G/kYNKsVag5vWiDiu00jUgT5jT6VCUNxo2tz2mOgA7h3nwFM+FySrZ0hiMKbOHyFp6xEf+Vmbb5CtOMtmYeKsfka06S4sZVQCCYJH8ImB9PahrXaOViZiR48j9J9anA3yY/ZJeiDG4K6E+HMBzH6V0Dg4hFHcij2FJrPwr506wfxQO6oSKxRVOM2LjYq8yrAJXVjp8CjTnV14JhytvhqkyQXBP8ApcUr4wmvjp9KM4ZjW6/DoxlFc5dPhzBhHkSaLf1Jzj0XbC3INvxLf91FlAcwPcRQAtEXLYJ2n70eh1avLs6KOX9JeCXLRuMnaTUxzX4dfKVB0pTxO8HQMh20PhyINdWx9nPcUHmp9d96oXE+jGVi1mANmQ7f6T9q9H43yk/rM5M3x/cSvXsJnw3WtqyjqwORROXmQwPmBSLA4s2pBEo39z/Sri9icLl2zzAP8RgfLWleNwCsezCsdwfhbzHf4inlJW0+jthjlqpR7oV2MShLHMAJ51Fi8YpXKDA0zHm38Kj7mom4SzEkKIkz2tNCQazh/C0YyxOh1Ub+tD6ozlkfFBXCrBCm6vZctK/yjSD4HWmtlFvCU7L80Pzynu8K0xN2EAAA7o7u6g7oiHXQ+FBTd2V8MaokeUJ8eVAm0RmHI6j704vXBcQtzA/uaRYq8RcXu2q8XZyTg4umBW7ZLwB6ev8AWsN8hAnLMa2YxcMaED7ih7twtqd/L9KnJclMbpFpstKg94H0rKgwNz92vlWVKjncT3j6EuhnSPXegw+mUaLWVldMEqObJN3RhWKjJ8K9rKcimzdAp3kfMD0poOK4jD21thwUnMvONeUiY5EeNe1lTnFPsviyyTL3wXja3rIcDKRuO4iI17oqm/4o4zPcsIBACs3+5v6VlZXPH8jqn0VcUcts2sPddviJTLHIZp+1ZWV1R/YMnRNicQQy3E0P2I2NOUx9u6uW4ND3iQfvWVlGcU+Q4MkouvRn+XWAdUHrJ+tDXsYi6WkGmzEaDecq9/tWVlJBW+Tpzy0X1SEvFpZgWJJJEk+3pUuNUiyt5d0YKfIn+te1lVfBwN2xpgMd2V5qxEH7Va+HHtE+H6VlZUMqLY3wDcb7/Afeh88PbPcyn/qFe1lSl+IzOk327a+v0ohDFZWV5rKgt7/mJ6iknHbotZ2O2h9SQB8zWVlGHZinpdDXhb5Wbc+bHsj2E+/hQN1ANe7fxrKyvQkdMOgfAoMgBHaMk+pn70HeULc02OpHn/WsrKCC+jXEAmpsmkGvayiMC4d8rQdqA41Zhh3Ef39qysqmPs5fkfiBI0tPetQ8/WsrKaXZLH0OcFiIQDz+prKyspAH/9k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900" name="AutoShape 12" descr="data:image/jpeg;base64,/9j/4AAQSkZJRgABAQAAAQABAAD/2wCEAAkGBxQSEhUUExQWFhUXGB4XFxUYGRcdGBYbHRwXGRgdGBkdHSggGhomHBgXITEiJSkrLi4uGh8zODMsNyguLisBCgoKDg0OGxAQGywmICQrMiwuLCwsNDQsLCw0LS0sLDQ0LCwtLCwsLCwvLCwsLCwsLCwvLCwvLSw0LCwsLCwsLP/AABEIAMIBAwMBIgACEQEDEQH/xAAcAAACAgMBAQAAAAAAAAAAAAAABQQGAgMHAQj/xABKEAACAQIDBAYECggFBAEFAAABAhEAAwQSIQUxQVEGEyJhcYEVMlORI0JSk6GiscHS0wcUM0NistHwNHKSwvEWguHiJGNzg6PD/8QAGgEAAgMBAQAAAAAAAAAAAAAAAAECAwUEBv/EADURAAEDAQQHBwUAAgMBAAAAAAEAAgMRBBIhMRNBUWGRwfAiMjNScYHRBRSCobHh8SM0QhX/2gAMAwEAAhEDEQA/AOr4WybhaGiO6d8945VI9Gt7T6p/FWvYh1ueX302rmija5tSuiWRzXUCW+jW9p9U/io9Gt7T6p/FTKirNCzZ+1DTPS30a3tPqn8VHo1vafVP4qZVWNt7Yu27t1EIAVLRGg0LXGVvoFQeyNgqQpMdI80BTb0a3tPqn8VHo1vafV/9qibN2x2L73j2bdwgQNwhYEDU6mpezNt2cQSLbElRJlWGnmBNAZGf9oLpB/pHo1vafVP4qPRrfL+qfxUo2H0hN3FXLZZSjZuqAiVyNlMxqcwhhNRtrbevC7cyOqW7bi3GWSxyhiTodNeEbvdCsRFQP3/lWXZb13l/hWD0a3y/qn8VHo1vl/VP4qTXNtXeqxDSJS+iLoNFY25Hf6x176LXSMnGG3mXq9bYXSc4UNm5xOZfIc6KxVpTrEbdyQEpFetR2b059Gt8v6p/FR6Nb5f1T+KqvgekeIY3JYNFu43qgZSpOWOY013/ABedS8Nt69ZJ/WCrqbLXkIEMMsaGAN8/RvNIPiOND17qRZKDSo69k99Gt8v6p/FR6Nb5f1T+Kl3RfbD3rVwXGVrls6ssQQRmBEGOY8qWYDpBiEW3cvFXS7bZgAIYFVzcANJ047xTrFQGhx+abdqVJakVGHxXZsVk9HN8v6p/FR6Ob5f1T+Kk2zdp4kXLHXMjJfBgKAMukgjTduGpO8VniNsXVxotsQlqQFBGjDLJ7UEhpBjcNOc0xo6Voc6dYpESVpUZV6wTb0e3y/qn8VHo5vl/VP4qquz9uycXdBU3DaN22RwUZgqsJ3gZDuHrEVIwPSW51OINxlLIB1ZIC6scq5o0IzceEHuJgHwnV1jv3KRjlHXpu3qx+jm+X9U/io9HN8v6p/FVet7evXLFrI69abxss8LB0YqY1AkZTpPGvV25iXy2AUF7rWtm5GkKubQaidY3fFOlO9FsPXuldl2jr2Vg9HN8v6p/FR6Ob5f1T+Kky7ZvLhcUWK9bYJXOBodAQY3aTHluqFf29iEto2aSbjSCgkqiliugiTEAjnTJiGo9Gm1AbIdY6Fdis3o5vl/VP4qPRzfL+qfxUq2btxr2MyqwNkq2URvKdXLT/mZhH8NWWpsbG8VCre6RmBS/0e3y/q/+1Ho9vlj/AE/+1MKKs0TFDSvS/wBHt8v6p/FR6Pb5f1T+KmFFGiYjSvSrE4QopbPMRpB4kDnUXrKabVPwTeX8wpFnrknox1AuqCr21Kk9ZRUbPRVOkV2jTHYW+54j/dTek+wd9zxH+6nFd1n8MLhn8Qooooq9UopXjtiJddnYsCwVTGX4pzDeDxppRSIBzTBIyUPA7OS1niSHbMQY8OXdxre1gQQBlkRIABrbRToklFjo/aQ2isg29xGWWgZe1pyMaRWvaHRq1euFyXUmMwXLDRqJkGqrjipa9cZnGKF6LYg6LmGWGjRQsSJjQjjTjpWLhuYdkkOiO66wAwyGD3EZge6a5tIC09nZ8cV06Mhw7WdfngUxv9GbLXOsJYaglQRlJG4nSZ75rL/puzlA7QYPnz9nNObNG6InuqpWbi3RaF8uthmvuQQfWNzMuYQfizvGk94rPDYi5YVb65mHwtlAZnKSWtTO4AhR3ZjyqImGd3rDdv8A0pGF2V7rHfu/atP/AE3ahRLaB1nsah94PZ+zzmtdropZUEZnJOXtErMKZA9WI/sRVXu4S2uZMQzzbtL1IAYyYJMaGHJ46HUcqb7Zwpu7Pt3LktcRB5kgAnv5yKYeKHsjAdauCRYQQLxxPWvin2H2NbtuzJK5kyFRGWNTO6Z1PHjUXA9GLFoz2mMZRmI7IPAQBVZx+BS3ibSiMgS2RmB0lnY5SNFOo4cqNnYZLmIuo/bDh2zidYYMA+Yajlyjjoaekx7ozS0eHeOVesVaNm9G7Vlw4LEgQobLCDksAaV5i+jdq5ca4WeW1gFYBjLIkTMafRuqmNY/+PZtor5nXrbmXgwGVCRod5La8VHDSp+K2kxvW8SFYlLVssomdTcW6sc9ZjuFQ0wpi3YfnVqUzCa4O3fGvWrLd6NWSABKwpUxl7QYQc0jw3RWuz0Wsr8Z21BJJXtAbgezu18aqdxX6q7n3vdtO8yVJJBYxxXfpyrama2bVy1r1SSQpOUqWYXFAPMRA5wael13fnOnJLRHK/8AGVeatGI6MWmmCyAsGhcoAIGXSV5V6/Rmx1YtjMsHMHEZp4ndA8hxPM1WcLslHXBZgSbgyvMaBUaN401jfxrUuWRczP8Arf6xG4+pn5x6uTSJ7omjSay0dUOzejRHK8eqjbuVytbBtLYayJyv6zaZjO/hH0cTWqz0ctqFBe42ViwzFTvXKfi8qciva6brdi5rztqVbO2DbssjITKKyj1dQxBMwByG7lTWiimABkkSTmiiiimkiiiihCh7X/ZN5fzCq7NWLbH7FvL+YVW6zbZ3x6fK0bJ3D6rKaKxorkquqicbA33PEf7qcUm6P77niP8AdWW09t5H6q2vWXYkiYVAdxduE8AASa1rP4Y61rLtHiHrUm9FKLF6+w1e2O4W2P05xW74f2lv5o/mVbfCpulMaKXfD+0t/NN+ZRF/2lv5o/mUXwihTGil0X/aW/mj+ZRF/wBpb+ab8yi+EUKlNg7ZbOUUv8rKM3v31sa0pIYgEjcYEid8GoUX/aW/mm/Moi/7S38035lF8IoVIbA2iuU20KzOXKInnEb6yfCoVClFKjcpAgRugcKixf8AaW/mm/MryL/tLfzR/MovhFCpV/CW3ILorEbiygkeE1su2lYZWAIO8EAj3VB+H9pb+aP5lHw/tLfzTfmUXwi6VJu4K2xBa2jEbiVBI5RpWVrCW1JKooLbyFAJ8edRIv8AtLfzR/Moi/7S380fzKL4RQqXawqLqqKDEaADTfHhNYDAWgCOrSCIIyrqJmN26daj/D+0t/NN+ZRF/wBpb+aP5lF8IoVKfBWzM20MxMqNY3TprFFvBW19W2g0jRQNDvG7dUWL/tLfzR/Mo+H9pb+aP5lF8IoVLXCoMsIvZ9XQdn/Lyrz9Tt5s+Rc/ysoze/fUX4f2lv5o/mUfD+0t/NH8yi+EUKY0Uu+G9pb+aP5lHw3tbfzR/MovhFCmNFLvhvaW/mj+ZR8P7S38035lF8IulMaKXfD+0t/NN+ZXk3/aW/mj+ZRfCLpTKiljHEcHtE8ijAHzDmPdXuz9q53Nq4vV3QJyzKsPlI3xh9I4gUw4FBFFt2x+xby/mFVuasm2f2L+X2iqxWbbe+PT5WjY+4fVZzRWFFcdV2UTnYB1u+X+6kexDmUudWuOzseZJIHuUKPKnewf339/Kqp2to9Rh0YKzEgwACQN5lo3CtONwEIJWXKKynrUrrhamCuM4jpdiEbOtw5l4a9WdB2cp3ge/vrp3RPbq43DrdUQ251+Sw3+VQinbIaBEsTmipTeK9iva9q+ioqsYoiva9p0QvAKIr2iiiF5FeRWdeUqJVWMURWVFOidVjFEVlRRRFVjFEVlFFFEVWBWiKzivDRRFVhFEUFhMSJ5Tr7qyoQsMteNpNbaS9Ijca2baQBc7BbeYaQ0ctJqEsgjYXFSaLxoshtWYKroeJqRbxZO8CqPs/FPZuFHB0DAEjRo7+InSe/WKsGC2sjkg9lgNZ0EeNeXP1C0X8XfC7XQtAwCsNq8G3Hx5g99ZGkuFxSBgQRLGIn1q530u6QviMS4t3SLFuFU6hWI9cgaBhmMTyArZs1vEkRccwlDY3SyXQaDautLdHMe8a0t6QQFtXh61u7bgjiHdbTDwIaf+0cqoPRnGs1u5bVw1wQ9lYAlgZfKdd6A9njTC/tII74ZT8Gb1soDOmW9bJjwiPca6op71DRTnsBjDqGtMfbr+FdB2z+xfy/mFVirPtr9g/l/MKq7HQf3z/vWoWwVk9lCyGjPdezRWFe1wVXenWwP339/Kqr2LZOF7JhgCR2c24n4vxvCrP0f/ff38qkmw/2Sef2mtWIVhAO9ZMppMT6KhbWW3dvKMPbgspLJqskayAYjlVo/R9buW7jPctm0ChATQs+oIJ5erpzqTtfC4bDk3ik3XbMJPvA7ieHOK14a+WIWe03adv74D+lZj6xPwzVkkwLaKbtPpTcDD4g+SdCOU8/KrL0f2oMTaz8QcpjcSOIqubYVeqzkDMo7LlZIMwD4Ca3dGMZaw6FJJVmz5jvAb1ZHfvAHCKvs85c6riouYCzshW+ivFYEAgyDxr2tJcq8qJe2paRyjOAw1I10pdjl7bqdGMsGnUCNNJmNCIFI9sst1Fts7ZxcEqIDGV9xGoIPfXNJOW1FFeyIFXe3cDAEGQeNZ1WegSXVw2W6rLDnKG3xoftmn+IxiJ67BfE+6rmOq28VU5tDQLea8Ir0V5U1FFLr20IZgSBlPA6gcCwjQVoxG3gt1raqWKRn1IiRPZ0MkDvFebatkMGQFidCNfeB93MCqZDeBDTiFaxtD2taZ4S4Svaidxj7a31WF2kMNcFsLIcZyCTmQHMI17xoPHlVgwmLW4JXzHEVcxjwwFyoL23y0LfUXaSE2rgVipKMAwMEGDBB4HvqVWu6JFNSC4ltnDYi1lvWXNy2QLZLqOuDzJDSoYgEaN3CupdDdotfwdm5cnPBUk72KkrPnFch6Qbf/U9pXVtXBctW2zi12urS4Pi75bIddIEiI0qRs7pXijaZOtMMc0E6iTmMOCCus6AxrXGyrJKFaf2kkrKt/a7gXFV7pkzm0BZutbuqc4K5ddGEEMCDOvmBST9H143DeJZYLK62pJiFCuw8TB8Zp50x2YLljrZVXs/CKSBBy6lWMTl8OMGuqQBzDdK4GgskuvGSRpiDeIS4qTCr2dQZOcsPkkrvHCa17V2KtvVHdQ0hohtBAgZhPLeaW9Btp/rOJuHLGWCd2+Dyq44oArJUsJYEDXQkGforyEzbsjgu+tDgk+wdmILq9t3IB1c6LI1hRoDMe6qnsXowLbSzI18XSjAwVUKYYkHeuWd0drLV2wdooQ1oi4vyhvG/RhM74rm2Kw9/D3i14MGDFp3W7mYkt3tI7XKRqK67HJ2C07VJrjiAc1YduWHt2zefDBTbIZnQ5estgjMrQJXQzoZ0IBOta8K5vuLhUSl22zECAM1xFBHIHNEf0qJj9s3MTaGHBKq/YOszAiPMD3VZdm4W1awZC3FuO12xmyggLlvWxAnU8ZPOtezRudR4GAKJLQ2OJzCe0cB6K97a/YP5fzCqsToKtO2/2D+X2iqqdw/r4xp7/wC98rX4n481TZO5+SJorGvKzlo0T3o9++8fxUk2Gfgk8/tNO+jv77x/FVL2ftYW1AzppOhIkanvrViddhb68ysmZtZj7cku6SbSD4ogkFLY8tOHjIJ91M+j5cjMUidSSd/lwHdUC7sK09xnlizaxw1Eg898cazw+yrZaSzkNpGdgUIE8DqDzrMe8OJIXOQQcVbbpBEESDoeUcqUbPu5m/iaTPIA5fLjUoX8pRSdIgbpJG4k0s2dc+GuBEPZYrm4AZmYfzClECFfC6tQrZgsZklC2hiN879Y8vdFOLF4Eb92/wAOdVDEXAZgwcpA5yYjfTPC3Q7jKRCtqp0Eag5TykHSu+OQtUXgVoVLxeH6+4h0Crv5ty8v60vtbCFzENeIyL8UfHaNCxn1ByG/wppdxNoAjOikd6gioON6RWgItutx90Ky/SQYFOSRudE2lwyWGzZw+Ja1JKPqs675jU6yCI8weNZbcwwd2nJDLEx21jdr46+/zTbRxDBlc71XORyh1Jn/AEnSq7s7pBca616DkUiFJJnUjMddDR2pW0arHkMo8610/ZGMRraAHUKNDodIGo8x76nE1R1xjLfVzGS4oKuAYkxpoNDMf2ay/SdtVreBADZetbIzDllYkDxIA8JFdMZwAXKR2qJNiuklr0iy2bkrciGOYg3PUIQKJjdv038K6BisYltCWMKm/wAp+nSvmvontllxdt8iuwuBgpBKht0mIgca6j0i23cK3UKFZdWJEsigCRqBHrHNBj1Yq10TWyhuspOebl7YtV3a5ZmusRmdo5hTugf5QI/5NWvo1jwLsE6N2fPh94865lh0uXYZVK2wOyPjRzE8TqSfDfVk2bicgAjKVgrLBsxBkbq1XMBZdWQHEPvFdSe5FabuKAg8Kg4i4T2CAQTLTw1J/oKXbXvubNxUIVijKuYneQQsnUjWvOukINFsDEr5zuHPcZm3s7Enzkz76a28V1drNzMfR/zSq3hmFxlIIMxr3nf3iONSXg2cs667yNaTjjVesi7mCsez9oPbyPaco41Rxz10PAqQYM12XB4z9bwKm6oU3rcOscSIaBXzjsLbTW3tgqGVGB11BgzEcfCu/XcZOVgR8JaRzyzHNqB3gfRUml8TbrstSwbdJHK+8zMZrVsPYtjAsgtlibkhncjWIjThWwYy5h82cSgaCwnTiCZEQeYqndJtstdvZLTMBYklwfjbix7hqsHfrWWHfEYhB+tYh7do7kBCM4/ijUD+9KwbXGHSl1aBEQN3FdAwGMt3O1bcGdSBl/pUDpFaW8jWHIBYSjRqjcJ/vdNUex0eGcNhL99cusW1LLOusueO7fFNf+p3QMuKstdt22yNdVQHRv4kk92oJmeFVXHto5hr7dA+xUrqqoum1o+lxAVGglSScx04zIEk6CeNWfD4aFtF5U9Zay29xHbEs/Kcx0rdilwsNj7ZDiNWPxCB6xXg+4Se7jvgYDENcNu4297tsqvyUzqR4k6HwivTw/UdLG1rRTUfVZ7rPRxc41XWNufsH8v5hVUO4bv78vvq1bd/YP5fzCqmZyjXTlJ+z3++qLZ4n4813WTw/wAuS8orGaKzFpJ/0c/feP4q5hib2WO2QMp8/hMsDv7W+undG/3/AI/irlpGViYDMqu/AwpZhHhA+k1p4/btpt5lYtp8U+38Tg3zmHCBGm6Rw7tBWN7MGJ1M8tD31nhLPWWUCatdbNx3dpt+8aHfUC1iLyu1vq+syNB7YDgchpDR41n3e0aKp+VU0wdmC1wknKJg8zoPvqwYTZNo2zABeTmeZht5nu13cjSHFXMyKFByh1DbpJOhnw/rSjZTXuoyWyQLkZ9+bNuOp3TxPdRI1xGCtswrVWQsGRyTAQhc28yM6n3EV7hbg6oXFk5gRA3sSzGB4SRPIctaiWbK2rLWyZAgbjx7TDfp6x91Z2E+CzDs71QjUZZKpA4HSJ8K7GZCqg89sqfiSzYDtJl0XMxCmFBEsVGsaVWtlYq2jmR8IrQQuudTABXgSO7eGq2dL9o9TY6u2e2481Ti3CCYAnx31UtnbPJUXjbYQSc5KxG4nLvmTwEV0SgUAK7bOKx9rWUytY03LhLA5WYW1niBmn6Trw8aV2cQtjEXVaO3BG4iCASCOe/QUx2hiAQjIJIfQAcQhmQKrD2WN4k6k3GAgcddw4esBUoW0wChbWgMbRWHo3fUEorZyHYdVx3LlI5z2gTwgzS79Kt0vg1IcfA3QXE6qHGQZhzDBdeIM002VhAgOVfhGbRuO48eRiaibccW7dwKFOSwcwKyjMjPBC7pJg8am9xY8UWe01C5Ls3HEDLadUZwASTl5aTMAyPsrq/RO1i7mBS4Lq+uRJ1HZJGpnLvjXvrkaYcMrQNATrw0yjXzkT319J9C8AE2Zh1j1rSsQf4ob+ldNoaHUJCk1xaSAqFinxAfPeYsYKjQZVAldNBub7a2XmY3bKouZi0xzgK4nu1irP0ywRGGzLwa7I7muZgfo+mk3RsTibJ/+iX8SMv3V0QupC6i4Z2/8rVYQl0HtcFAIB0znLI8PW91KOll5rVq42btaBdd7MjR7oJplhsRPXMT6zzv3Q7RHdA+mluNwq3rge4dIClAfW9bLxnxHiONYEmZXcylQSuUbbtfDW5n9kpI5xOU+YAPgRS84fMRKkSY18hVi6bsL207ioSVUIkzOiosweUyPKpmG2FcZSyISijMSBPmePOomTRgDXRers4a6IOdgqZYweW/bCzJcAd+umniK7h0jY2LGfcURLQP8WWQfAST5VyDCXJxdkggEX0CzO8k7/OukfpMxBt4ZQ10XGuXQSBoFCoRpru1486tne4tYDrqsW0xsFocBuVS2di3NxbCjtN23IEyxEqI4wCNDpJNdK2bgbNu2HZetvMYzHtFZEnU6A/5Yqt9BNmi45u5cwuHXMfiLoIA0A0nWr7ZuG48IFFtZiOCjefEwPorkYMajPL365KNancFLtIEXLl1Op09wHOqXtjCD9auW3KgYtCAk9pWQCGI4Tr/AKaud66W1AIJ05kd3j31zfpTeS1ft3gxzC4uXWSy7nZuQ7Wg5UrQC5haPbl+0QVLqqD0WwTpcxFi+kFlzZZlLluSGAA38wd4O+t74p1x1uy2/rV3bsoZcpHcdPeKb49wmJsXAdO0s81YT9sCpG0bS9ZbuKIc3bdpzzVWDW55Df4wOQrksVpraGk/+qccuSttEdGEroe3f8O/gPtFVI+r/wAd/f8Adyq27e/w7+A+0VUT6o/oe/yrYtnifiq7H4f5LCaKxmisuq06Kw9Gf3/j+KuMYbEscVcXLCywLE+sOSxuETJ/irs/Rn9/4/irjmIEMeMu5B4gloA+j6RWm40s7fU81hWrxj7fxdA6NYbLlGnYtqNO8L/SlvSXPZvxbEG+Zz/JAADRyNPtipDXO7IvuRf61p6UssITOh4d+lZ4dQoc2rVBFoDDDKNzp/MK27OwYVSOIZxy0zGPGotjG2rlki3cDEFSRuYAEb1OophduCbikkayeGhAJq1hqUQYGm5QLd05ZYadblIPMZlHjoGJ8BWu3dZQloypZ1Ou8ZiG05fdWk7Qi04ytPWDLp2hIeJ5GSDTK2FfF2QTmBVAp4dgE/za/wDbV7XalCTvFe7Z2T+tY5bYzBVRetMaA9oyD3gjzPjVgvWFAdAoyhFWO45R9i1P2bag3X4u8+5VUeWlRby9uObJPkr/ANKtnOKtMhIA2KkXcC+HvMtyIIzI4Bh4nMe5su+OZMUqwO+2xHF37p0UfSB7qtnSm8Gu4YfxMvj2QPvNVOxbZEw88V1Hizkx9FdNldeBU7XIXRtJVgwtyHRBuMkn+EA6/T9FLsQyTCgxDkbpbV2UMIj94Por2/h7pgqdSrjWQIKneeGhHuqMiMhCBu0JOsTu7o1JE+VU2l9JAuJvdVI6K4NDbuDfCusHcsm5E9/qnyr6MwKC3ZtW+Atqo8lH9K+bcDtYWutKAH4TWRpLPEeUGvobZuL6xLbHeQojkRIatCc4hAzSvbj58CW35lb6WB99U7o5ioxFsQwe0hJUj1lJQdiJzb66Fcw3/wAe0nhwHMH7K590VwRW9evO4Cjsi5pInKQNTwkihslyF5OxUTNrIxWDFIIuZIKvlKnX4xuHTjy0qGMFNrrDmBHEa5mERoeQJ3cAaY28UBuUmdzjLuDFgAMp4nfFbLWHIm5dS80ncqBs3I5T9pUbqxS8uNV1XK5LjuHAbF4l4Jm84HDTOYngOFdx6Pi2thDbgAgE7p844jd5VyHpaepx+KCqULFbqhoB7Sqxnfrmmt2B6QtYtJelgLp1tg6SJzuPE6x9FRlqHhwG5b80ZkhjAyUzp10fFnGpjETNYN1LlxQNOyfhII3Zhr4k1WOnfSCxjTbXD2rtqA0qzTmLFIjUwNPprpez9sMVkHOhXMCI1EHf7q0bQ2DYuPZvWraKxebhUDdlJ1A3maky05E6slwuiq6pzyTHolsa9bwqAXbQQqJQWmVsu+M2cyTx7NM9rbR/U7QY2rjqT22t5CQBuEFgcvfUvA4cIgEwvjr3aVV+l20lvOLAPZAJIkatByj7D7qg00FTmoUrhqWva/6RMOtkm11nWkQqMpUg6ak6jQSdDSBNkXWt3TiApvshMyhhSudVQ8CRx74msOi3RVr7tiHlUtuCs+szSQDHyQR91WDbGygLZZVKoUJ7lKzIE/FgDs+6Kk/AKTKAloSu3f67B2rgklY38YgiafXX0Qjc7WfeLts/ZNU3oXjOswt5DOkuBykn7qtGEbNZs/w3rYP+tf8AxWZBHctYYdT+YK65TWEncukbe/w7+A+0VT29Ubvv3nzq4bf/AMPc8B9oqm5uzvPhw3n6a2bcaSfjzXLYhWP8uSxoryisuq1FY+jH7/x/FXFMRePWZSCZvkDSIliBB/vhXa+i/wC/8fxVxq5D41E36qSvhc/9prTd/wBZvqea8/a/GPt/AumbHeLl1f4lP1VH3VL2rhA6ExrBIPeQQJpfhBGIcc1B9003zypnf9u+s9SVQw6FhcLMpayGRFAACxESQJM6bzxqTediweN6gNlMwVMGD4EVAweLQNiFfR2QqFg6kA/1H0VI2c5S51XEsSh3afG39/31YHNacU4GYkqVaVc7anLcEMd+VgVVCfBiTPcOVe7LsFHsZt6yP/2uPsrfjcECjsHCkgSRrBkMC/IjKABxk0ts7RDYjDDi1xjHCDd5HuJqbHg4hVyjtK7pdK5t5B1gb9DlMd+g99RbbDqyRwZd+/j/AFracSnaCsrFXMqCJytE/SRSu3jQesQENDjXn/5mr7RS+m0YJb0gw4Z1E6ozMpM6Tk3xrGv0Utu4UnEWrTHKerlHk5WI0Mac54z99jx+z2uk5d4Andx3j6oqJiMMgCAo7FDmkwImfVYc2KzyAPdSbK6PupHtYOyWsbNZlntSUOgIg5lA1OmsGY1qLc6Nqbr3C4jiswRA01nTUCPGraLot2+13iOYmNI7hVf6SdIbS22BVWBUgA5dWIheyeE86g+QvNXKshoNAuE37bhPV062T3wSB4jfX0lspctt0PrIZEfxAEfSK4x0f2Gtxequo2aVCmGbU3DIgaRlYa91dox6hL6ZAxz3ArwCVVAEMseGqn3mtSSdkmRyVbGkZqbtW/kNhebgfdVb6PdGCouLdYQt47hv7KwZO7Q1I6TbWQ4mzbUhmXtQNdcywDGi6Bt9WYsjDNoVOs1RLL2HMG5TudoErDDYZEHZA8a3ZqjXcZbTUsI7qj3dtWQCSwgcgxPkAK4gQrqLkv6XLRG0VcA62FPuZwR36RVa6SLlw+F5HOY5arFX39IduxjMji81tktuEt9US1xmIKgCRAkQSdBxqudJNizhMLbUs9xS+qoTmGbKScsxGVedMvF9pr1RbUU7dFG3WD8qB0Vx7W2RF7QuGEUnRWPDkAT9Jq1YTEXVuhC1zDljJR7ZBIHySd5/vWk3Rv8AR/cujM1/qVW4CM9tg7AZWzKCwjUka8q6rtXAfrNs22AdSDkZj6pI7LDiD4VVI1hcSCqbTMy8LuzH1VI2x0mbD5ka4GbXtfJB3QOdVzZ+Ee7dsXVJKvcAzTrOkqe8zx51Xdo4dluPauQt5WIdTpmM7x47/CnfQe69u43UuwM9vDMRlceDA1JzBGwuJVTm17q6nsjFoVa4o0ylWtqpaSCNAg1me7drVR6Y7RfEG1hlcpnJ62yFANu2DmJYidX000POlm2cTibZvXrSjDKZ/eFidIPZA9Y7t/vqLsPDdXbN24xNy4JLNvC/dpVTpgIyQa7Otym2Kr6lebNuZMddVVItvovySCIMeYOtWXYlz4PKRuvWvouoKS4vHKLyXCclu2gAPytZJHfpUjoxtDOASP2l+3l7gLisfuHnVMIc6WN9NbR+/jNSlNI3DcV2TpB/h7ngPtFU4nsDx+893jxq4dIP8Pc8B/MKo9aX1B92X1bzKpsDL0fo6v6CymisZorLWpRWbot+/wDH8VcdwiD9eDAa51nwztP0gV2LomJN/wDzD/dXFttYa5h8TdMah4ETmBzE/SDvrVIJszabT/SvP2rxj7fwLqCJF8HmpFNbtuVPh/xXNNhY3EDM1thxPwu4Rl3ktI4nyNW/ZW1rtuwGxOR7rMQqJ2Zk6RJ3Cd5iBHnxCJzsQm01Srb+AJtC6sl4Iyg9pRoGJG9hKqKV7Nwr3UR3UypIzkyZDCCVkkGJ14022dsfENda5eBtq09hWSYJMydYEGNNdeFWyzsyyojKokR4z306AJvcA26FWrV3Iqi6ZAbKyBgQ4IJUsOSnTTu3xXt/o5duurhQhRuYHZliOPIrPhTe1gcL2SNGQkqQQddRpqQx10BmK9u9JrdslVU6TP8AmnWTr41IvFFUXVbiodrAYgWwmTtAMJJTLJ3kcZM7+cHWBUWxs65hwVulWFyJRdygGZknU7hoK8xfSJiR2hx18xJJ0jWKT43pa+oRjc4HKDA5dqAAT3A76hmUNmpgrPg+kFtLQQIeME+JifopTi9sIWKrB7gCTHloB3mKW4DZWMvgsUjMIBYFssHeBGWeFPdhbMTCKcyFj8Z5Xf4agVLGiVwuNSll/Z+IvDMSUt7wd7REyRwEDfr5012b0Zt5k7BZwMxuXBr7t1P7PbBJUdr4xBiOHh5VKw5jv8YGncKiSrRGG5LBMEqiRJPDWII/yx9NSQeLGO7Np91aFugyIMd241kliTJ1HCdwoxRRZtdBBgSCNNdffWtMGpgRI4ZiSAeYB499Z27o1CydOA09+6tgVt591F4pLR+oIT6o/rUfFbLtAgjMH3DKxEeI5VIe6TopnvnT7dTWyyxA++neToVWsX0JtXH6x3ctJO8gdrfMa/TWnZeyETLaRQRba4LZJPYWQDBPnVwn/n6KUbGt5WOaJ7Uf62j7TSe3AKYcSFFxGz3XWCRz31oxbMgUvOo01mAPsinA2gjZ8xAyMUadNeHvEEVVts9IkTNbMZlaA2g3HQg8RE6d9VEhqrMgGa57tdLeMxl+ziHKX0eMO+bshN4Rl3azqd4J7qejYdy2yvFu4y6SYW8o3euAFuacwDrVS2fgXxd58kBeue5nMAg5mywd+g4VYcNta8YtNaBuZSUcuwGXiToSd27fTtQfUNY7IYjZ/g6xVd0OVSt4w1nEP27j5116puHHQTB3fbSHbG0Jd7aCJ7PDcN2h3b6mYXB3nAvk27QeR8GpLlR/Ed068KZbIwPVoTlGcktMagd53z58KqDmxGpNaYU2HWrrpcqNhtk3LrhVV3IHxp0G7Qbzx3DhV82Jh7dtrSkQ/WJk1JH7RM0cjE7+FYYLDkXmu6dgCAJnfLT5cqn4HZ+fHWkC72W4sRABILT3dk+8V0stBmtDG7CD11tVMrLsbjuXWOkP+GueA/mFUaavPSL/AA1zwH8wqhzXR9U8UenMqX0zwj68gsporGa9rMqtJWnohvv/AOYf7q2be6MJiHF1cq3QIMrKuOTD7xrWrofvv/5h/uqy16SxgGAA7/6vOWzxj7fwKg3ehLliQlkSNVk5SRxAyiD51twvRTEL6zyACuUXYGVtSvats0ctdKvNFW/bx7FSJXAUBVeuYLEHQW7QH/3GmfHJSW90YxlzN1lxGkyIYgr3errwq90VH7WLYoXiqPY6LYhFCr1enxixnXfuSoWK6E4lyTmtKeEFtNZk6a8ffXRaKX2kWxFVy69+ji+4Oe6pPxYYhR/2lT37optsvodcskHJaaDp2yI46dg+/fV7oo+0i2IDiMlXcdgsVcgAW0UHVQ5OYcQTk3UJsy6BHVW/K6R//OT76sVFP7WLYp6RyR/qt/SbamOHXNr4/B61pt7OvCYt24JJjrW4/wDZVioo+0i2I0jtqSLh743Wrfzp/LrBsJiCTmS2eQF1hA/0U+opfaRbEtI5JktXwIFq2NIHwp/LrUuExGYnq7ckCfhW/BpT6in9pFsRpHJIuGvD91b+dP5dZi1e9jb+dP5dOKKPtItiNI5JMTYxDiAiLuMi6Z0//HuqBb2TilA/ZlhuYu3MkyAvIxvq1UUjZIjqQHuC5xj+hGKuFouIitEoGfKY3SI1jhO6tF39Hd91VXa2wHe2vKezXTqKh9jB5f2VA45rlex/0a37CsM9tsxJmSN5J5HnU+30FvK6uOr7IiMzfbl8K6LRSd9Ps7iSW57z8roFqlApVc/PQy+QoPVwo0AYx4+rXg6F3+Jt/wCo/hroNFQ/+XZfL+z8qX3k239Bc/wnQq+mbtW+0IJzNp9XWrLsDo6mHJcnPdIgvEADko4CndFXw2OGF15jcdv+1XJPJIKOKW9I/wDDXPAfzCqFNXzpJ/hrngP5hVAmsr6r4o9OZWt9L8I+vILKa9rCaKzKrTVt6Hb7/wDmH+6nuKxgtlZDdohZAkAkhRJ4asP+AYrHRjH27TXuscLLaTx9am+I2jhXZWa6JQysOwg+RE+ffzr0NllaIALwB3nevP2qJxnJumm4bkxxWLW2AWMAkieAhWYzyEKa1W9qWmMBwd3PiwUeBzECKX38Xg3jNcVoXLqzaggjXXUwTqddTzrWbmCmc4kLlnO8gAhhBmQcwBnfpvq4z44ObxVAhwxa7gm1naFtpyuDlEnuETr5EHzrw7StZA+cZSYB7xM+6CTyg0ss4jBISQ6yVyGWY9nQRBPcK9bE4MoENwZQZHbedZB7UyQQSIncYo0+HebxRoce67gmGM2pbtGGOsEwOQV2k8Boje6thx9sBjm9U5Tv0J0AjjM6RvpXicVg7hlnUmMvrMBEMu4GNzsJ3614uJwYDAOoDHMYZ5zAyCDMgzyijT4ntN4o0OA7LuCY4Xalq4JVx6ocg8FIBk+RE8pFYLtmzrLgRO/TcJJ90+48qg4fE4JJCugDLlIzMQQAF3HTcAJ4xWAuYIa9YJggnPcJIIgyZk7zv3TpS05oO03inoRU9l3BNfSdr5e4Ztx3ad2/Uab9a8ba1kTLjTx48uflSsPgYy51ywBGd40IIJE6nQa79K9u3MEy5S6ld0Zn3aHn3CjTnzN4o0I8ruCc2cWjkhWBK7xy1I+0EeIIrfSSzjcIjFluKCTJ7TRx4TAEsTG6TO+pXpzD+1WrGzsp2nDioGF9cGngmNFLvTmH9qtHpzD+1WpaeLzDio6GTyngmNFLvTmH9qtHpzD+1WjTxeYcUaGTyngmNFLvTuH9qtHp3D+1WjTxeYcUaGTyngmNFLvTmH9qtHp3D+1WjTxeYcUaGTyngmNFLvTmH9qtHp3D+1WjTxeYcUaGTyngmNFLvTuH9qtHp3D+1WjTxeYcUaGTyngmNFLvTuH9qtHpzD+1WjTxeYcUaGTyngmNFLvTmH9qtHpzD+1WjTxeYcUaGTyngsekv+GueA/mFc/q57e2tZfD3FW4pYgQBx1FUqaw/qj2ulBaa4cytv6YxzYzUUx5BZV5Xk0VmVWlRe4j1m/zH7TWFFFM5lNvdCKKKKSkiiiihCKKKKEIooopIRRRRQhFFFFNCKKKKEIooooQiiiihJFFFFCEUUUUIRRRRQhFFFFCEUUUUIRRRRSQiiiihJf/2Q=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902" name="AutoShape 14" descr="data:image/jpeg;base64,/9j/4AAQSkZJRgABAQAAAQABAAD/2wCEAAkGBxQSEhUUExQWFhUXGB4XFxUYGRcdGBYbHRwXGRgdGBkdHSggGhomHBgXITEiJSkrLi4uGh8zODMsNyguLisBCgoKDg0OGxAQGywmICQrMiwuLCwsNDQsLCw0LS0sLDQ0LCwtLCwsLCwvLCwsLCwsLCwvLCwvLSw0LCwsLCwsLP/AABEIAMIBAwMBIgACEQEDEQH/xAAcAAACAgMBAQAAAAAAAAAAAAAABQQGAgMHAQj/xABKEAACAQIDBAYECggFBAEFAAABAhEAAwQSIQUxQVEGEyJhcYEVMlORI0JSk6GiscHS0wcUM0NistHwNHKSwvEWguHiJGNzg6PD/8QAGgEAAgMBAQAAAAAAAAAAAAAAAAECAwUEBv/EADURAAEDAQQHBwUAAgMBAAAAAAEAAgMRBBIhMRNBUWGRwfAiMjNScYHRBRSCobHh8SM0QhX/2gAMAwEAAhEDEQA/AOr4WybhaGiO6d8945VI9Gt7T6p/FWvYh1ueX302rmija5tSuiWRzXUCW+jW9p9U/io9Gt7T6p/FTKirNCzZ+1DTPS30a3tPqn8VHo1vafVP4qZVWNt7Yu27t1EIAVLRGg0LXGVvoFQeyNgqQpMdI80BTb0a3tPqn8VHo1vafV/9qibN2x2L73j2bdwgQNwhYEDU6mpezNt2cQSLbElRJlWGnmBNAZGf9oLpB/pHo1vafVP4qPRrfL+qfxUo2H0hN3FXLZZSjZuqAiVyNlMxqcwhhNRtrbevC7cyOqW7bi3GWSxyhiTodNeEbvdCsRFQP3/lWXZb13l/hWD0a3y/qn8VHo1vl/VP4qTXNtXeqxDSJS+iLoNFY25Hf6x176LXSMnGG3mXq9bYXSc4UNm5xOZfIc6KxVpTrEbdyQEpFetR2b059Gt8v6p/FR6Nb5f1T+KqvgekeIY3JYNFu43qgZSpOWOY013/ABedS8Nt69ZJ/WCrqbLXkIEMMsaGAN8/RvNIPiOND17qRZKDSo69k99Gt8v6p/FR6Nb5f1T+Kl3RfbD3rVwXGVrls6ssQQRmBEGOY8qWYDpBiEW3cvFXS7bZgAIYFVzcANJ047xTrFQGhx+abdqVJakVGHxXZsVk9HN8v6p/FR6Ob5f1T+Kk2zdp4kXLHXMjJfBgKAMukgjTduGpO8VniNsXVxotsQlqQFBGjDLJ7UEhpBjcNOc0xo6Voc6dYpESVpUZV6wTb0e3y/qn8VHo5vl/VP4qquz9uycXdBU3DaN22RwUZgqsJ3gZDuHrEVIwPSW51OINxlLIB1ZIC6scq5o0IzceEHuJgHwnV1jv3KRjlHXpu3qx+jm+X9U/io9HN8v6p/FVet7evXLFrI69abxss8LB0YqY1AkZTpPGvV25iXy2AUF7rWtm5GkKubQaidY3fFOlO9FsPXuldl2jr2Vg9HN8v6p/FR6Ob5f1T+Kky7ZvLhcUWK9bYJXOBodAQY3aTHluqFf29iEto2aSbjSCgkqiliugiTEAjnTJiGo9Gm1AbIdY6Fdis3o5vl/VP4qPRzfL+qfxUq2btxr2MyqwNkq2URvKdXLT/mZhH8NWWpsbG8VCre6RmBS/0e3y/q/+1Ho9vlj/AE/+1MKKs0TFDSvS/wBHt8v6p/FR6Pb5f1T+KmFFGiYjSvSrE4QopbPMRpB4kDnUXrKabVPwTeX8wpFnrknox1AuqCr21Kk9ZRUbPRVOkV2jTHYW+54j/dTek+wd9zxH+6nFd1n8MLhn8Qooooq9UopXjtiJddnYsCwVTGX4pzDeDxppRSIBzTBIyUPA7OS1niSHbMQY8OXdxre1gQQBlkRIABrbRToklFjo/aQ2isg29xGWWgZe1pyMaRWvaHRq1euFyXUmMwXLDRqJkGqrjipa9cZnGKF6LYg6LmGWGjRQsSJjQjjTjpWLhuYdkkOiO66wAwyGD3EZge6a5tIC09nZ8cV06Mhw7WdfngUxv9GbLXOsJYaglQRlJG4nSZ75rL/puzlA7QYPnz9nNObNG6InuqpWbi3RaF8uthmvuQQfWNzMuYQfizvGk94rPDYi5YVb65mHwtlAZnKSWtTO4AhR3ZjyqImGd3rDdv8A0pGF2V7rHfu/atP/AE3ahRLaB1nsah94PZ+zzmtdropZUEZnJOXtErMKZA9WI/sRVXu4S2uZMQzzbtL1IAYyYJMaGHJ46HUcqb7Zwpu7Pt3LktcRB5kgAnv5yKYeKHsjAdauCRYQQLxxPWvin2H2NbtuzJK5kyFRGWNTO6Z1PHjUXA9GLFoz2mMZRmI7IPAQBVZx+BS3ibSiMgS2RmB0lnY5SNFOo4cqNnYZLmIuo/bDh2zidYYMA+Yajlyjjoaekx7ozS0eHeOVesVaNm9G7Vlw4LEgQobLCDksAaV5i+jdq5ca4WeW1gFYBjLIkTMafRuqmNY/+PZtor5nXrbmXgwGVCRod5La8VHDSp+K2kxvW8SFYlLVssomdTcW6sc9ZjuFQ0wpi3YfnVqUzCa4O3fGvWrLd6NWSABKwpUxl7QYQc0jw3RWuz0Wsr8Z21BJJXtAbgezu18aqdxX6q7n3vdtO8yVJJBYxxXfpyrama2bVy1r1SSQpOUqWYXFAPMRA5wael13fnOnJLRHK/8AGVeatGI6MWmmCyAsGhcoAIGXSV5V6/Rmx1YtjMsHMHEZp4ndA8hxPM1WcLslHXBZgSbgyvMaBUaN401jfxrUuWRczP8Arf6xG4+pn5x6uTSJ7omjSay0dUOzejRHK8eqjbuVytbBtLYayJyv6zaZjO/hH0cTWqz0ctqFBe42ViwzFTvXKfi8qciva6brdi5rztqVbO2DbssjITKKyj1dQxBMwByG7lTWiimABkkSTmiiiimkiiiihCh7X/ZN5fzCq7NWLbH7FvL+YVW6zbZ3x6fK0bJ3D6rKaKxorkquqicbA33PEf7qcUm6P77niP8AdWW09t5H6q2vWXYkiYVAdxduE8AASa1rP4Y61rLtHiHrUm9FKLF6+w1e2O4W2P05xW74f2lv5o/mVbfCpulMaKXfD+0t/NN+ZRF/2lv5o/mUXwihTGil0X/aW/mj+ZRF/wBpb+ab8yi+EUKlNg7ZbOUUv8rKM3v31sa0pIYgEjcYEid8GoUX/aW/mm/Moi/7S38035lF8IoVIbA2iuU20KzOXKInnEb6yfCoVClFKjcpAgRugcKixf8AaW/mm/MryL/tLfzR/MovhFCpV/CW3ILorEbiygkeE1su2lYZWAIO8EAj3VB+H9pb+aP5lHw/tLfzTfmUXwi6VJu4K2xBa2jEbiVBI5RpWVrCW1JKooLbyFAJ8edRIv8AtLfzR/Moi/7S380fzKL4RQqXawqLqqKDEaADTfHhNYDAWgCOrSCIIyrqJmN26daj/D+0t/NN+ZRF/wBpb+aP5lF8IoVKfBWzM20MxMqNY3TprFFvBW19W2g0jRQNDvG7dUWL/tLfzR/Mo+H9pb+aP5lF8IoVLXCoMsIvZ9XQdn/Lyrz9Tt5s+Rc/ysoze/fUX4f2lv5o/mUfD+0t/NH8yi+EUKY0Uu+G9pb+aP5lHw3tbfzR/MovhFCmNFLvhvaW/mj+ZR8P7S38035lF8IulMaKXfD+0t/NN+ZXk3/aW/mj+ZRfCLpTKiljHEcHtE8ijAHzDmPdXuz9q53Nq4vV3QJyzKsPlI3xh9I4gUw4FBFFt2x+xby/mFVuasm2f2L+X2iqxWbbe+PT5WjY+4fVZzRWFFcdV2UTnYB1u+X+6kexDmUudWuOzseZJIHuUKPKnewf339/Kqp2to9Rh0YKzEgwACQN5lo3CtONwEIJWXKKynrUrrhamCuM4jpdiEbOtw5l4a9WdB2cp3ge/vrp3RPbq43DrdUQ251+Sw3+VQinbIaBEsTmipTeK9iva9q+ioqsYoiva9p0QvAKIr2iiiF5FeRWdeUqJVWMURWVFOidVjFEVlRRRFVjFEVlFFFEVWBWiKzivDRRFVhFEUFhMSJ5Tr7qyoQsMteNpNbaS9Ijca2baQBc7BbeYaQ0ctJqEsgjYXFSaLxoshtWYKroeJqRbxZO8CqPs/FPZuFHB0DAEjRo7+InSe/WKsGC2sjkg9lgNZ0EeNeXP1C0X8XfC7XQtAwCsNq8G3Hx5g99ZGkuFxSBgQRLGIn1q530u6QviMS4t3SLFuFU6hWI9cgaBhmMTyArZs1vEkRccwlDY3SyXQaDautLdHMe8a0t6QQFtXh61u7bgjiHdbTDwIaf+0cqoPRnGs1u5bVw1wQ9lYAlgZfKdd6A9njTC/tII74ZT8Gb1soDOmW9bJjwiPca6op71DRTnsBjDqGtMfbr+FdB2z+xfy/mFVirPtr9g/l/MKq7HQf3z/vWoWwVk9lCyGjPdezRWFe1wVXenWwP339/Kqr2LZOF7JhgCR2c24n4vxvCrP0f/ff38qkmw/2Sef2mtWIVhAO9ZMppMT6KhbWW3dvKMPbgspLJqskayAYjlVo/R9buW7jPctm0ChATQs+oIJ5erpzqTtfC4bDk3ik3XbMJPvA7ieHOK14a+WIWe03adv74D+lZj6xPwzVkkwLaKbtPpTcDD4g+SdCOU8/KrL0f2oMTaz8QcpjcSOIqubYVeqzkDMo7LlZIMwD4Ca3dGMZaw6FJJVmz5jvAb1ZHfvAHCKvs85c6riouYCzshW+ivFYEAgyDxr2tJcq8qJe2paRyjOAw1I10pdjl7bqdGMsGnUCNNJmNCIFI9sst1Fts7ZxcEqIDGV9xGoIPfXNJOW1FFeyIFXe3cDAEGQeNZ1WegSXVw2W6rLDnKG3xoftmn+IxiJ67BfE+6rmOq28VU5tDQLea8Ir0V5U1FFLr20IZgSBlPA6gcCwjQVoxG3gt1raqWKRn1IiRPZ0MkDvFebatkMGQFidCNfeB93MCqZDeBDTiFaxtD2taZ4S4Svaidxj7a31WF2kMNcFsLIcZyCTmQHMI17xoPHlVgwmLW4JXzHEVcxjwwFyoL23y0LfUXaSE2rgVipKMAwMEGDBB4HvqVWu6JFNSC4ltnDYi1lvWXNy2QLZLqOuDzJDSoYgEaN3CupdDdotfwdm5cnPBUk72KkrPnFch6Qbf/U9pXVtXBctW2zi12urS4Pi75bIddIEiI0qRs7pXijaZOtMMc0E6iTmMOCCus6AxrXGyrJKFaf2kkrKt/a7gXFV7pkzm0BZutbuqc4K5ddGEEMCDOvmBST9H143DeJZYLK62pJiFCuw8TB8Zp50x2YLljrZVXs/CKSBBy6lWMTl8OMGuqQBzDdK4GgskuvGSRpiDeIS4qTCr2dQZOcsPkkrvHCa17V2KtvVHdQ0hohtBAgZhPLeaW9Btp/rOJuHLGWCd2+Dyq44oArJUsJYEDXQkGforyEzbsjgu+tDgk+wdmILq9t3IB1c6LI1hRoDMe6qnsXowLbSzI18XSjAwVUKYYkHeuWd0drLV2wdooQ1oi4vyhvG/RhM74rm2Kw9/D3i14MGDFp3W7mYkt3tI7XKRqK67HJ2C07VJrjiAc1YduWHt2zefDBTbIZnQ5estgjMrQJXQzoZ0IBOta8K5vuLhUSl22zECAM1xFBHIHNEf0qJj9s3MTaGHBKq/YOszAiPMD3VZdm4W1awZC3FuO12xmyggLlvWxAnU8ZPOtezRudR4GAKJLQ2OJzCe0cB6K97a/YP5fzCqsToKtO2/2D+X2iqqdw/r4xp7/wC98rX4n481TZO5+SJorGvKzlo0T3o9++8fxUk2Gfgk8/tNO+jv77x/FVL2ftYW1AzppOhIkanvrViddhb68ysmZtZj7cku6SbSD4ogkFLY8tOHjIJ91M+j5cjMUidSSd/lwHdUC7sK09xnlizaxw1Eg898cazw+yrZaSzkNpGdgUIE8DqDzrMe8OJIXOQQcVbbpBEESDoeUcqUbPu5m/iaTPIA5fLjUoX8pRSdIgbpJG4k0s2dc+GuBEPZYrm4AZmYfzClECFfC6tQrZgsZklC2hiN879Y8vdFOLF4Eb92/wAOdVDEXAZgwcpA5yYjfTPC3Q7jKRCtqp0Eag5TykHSu+OQtUXgVoVLxeH6+4h0Crv5ty8v60vtbCFzENeIyL8UfHaNCxn1ByG/wppdxNoAjOikd6gioON6RWgItutx90Ky/SQYFOSRudE2lwyWGzZw+Ja1JKPqs675jU6yCI8weNZbcwwd2nJDLEx21jdr46+/zTbRxDBlc71XORyh1Jn/AEnSq7s7pBca616DkUiFJJnUjMddDR2pW0arHkMo8610/ZGMRraAHUKNDodIGo8x76nE1R1xjLfVzGS4oKuAYkxpoNDMf2ay/SdtVreBADZetbIzDllYkDxIA8JFdMZwAXKR2qJNiuklr0iy2bkrciGOYg3PUIQKJjdv038K6BisYltCWMKm/wAp+nSvmvontllxdt8iuwuBgpBKht0mIgca6j0i23cK3UKFZdWJEsigCRqBHrHNBj1Yq10TWyhuspOebl7YtV3a5ZmusRmdo5hTugf5QI/5NWvo1jwLsE6N2fPh94865lh0uXYZVK2wOyPjRzE8TqSfDfVk2bicgAjKVgrLBsxBkbq1XMBZdWQHEPvFdSe5FabuKAg8Kg4i4T2CAQTLTw1J/oKXbXvubNxUIVijKuYneQQsnUjWvOukINFsDEr5zuHPcZm3s7Enzkz76a28V1drNzMfR/zSq3hmFxlIIMxr3nf3iONSXg2cs667yNaTjjVesi7mCsez9oPbyPaco41Rxz10PAqQYM12XB4z9bwKm6oU3rcOscSIaBXzjsLbTW3tgqGVGB11BgzEcfCu/XcZOVgR8JaRzyzHNqB3gfRUml8TbrstSwbdJHK+8zMZrVsPYtjAsgtlibkhncjWIjThWwYy5h82cSgaCwnTiCZEQeYqndJtstdvZLTMBYklwfjbix7hqsHfrWWHfEYhB+tYh7do7kBCM4/ijUD+9KwbXGHSl1aBEQN3FdAwGMt3O1bcGdSBl/pUDpFaW8jWHIBYSjRqjcJ/vdNUex0eGcNhL99cusW1LLOusueO7fFNf+p3QMuKstdt22yNdVQHRv4kk92oJmeFVXHto5hr7dA+xUrqqoum1o+lxAVGglSScx04zIEk6CeNWfD4aFtF5U9Zay29xHbEs/Kcx0rdilwsNj7ZDiNWPxCB6xXg+4Se7jvgYDENcNu4297tsqvyUzqR4k6HwivTw/UdLG1rRTUfVZ7rPRxc41XWNufsH8v5hVUO4bv78vvq1bd/YP5fzCqmZyjXTlJ+z3++qLZ4n4813WTw/wAuS8orGaKzFpJ/0c/feP4q5hib2WO2QMp8/hMsDv7W+undG/3/AI/irlpGViYDMqu/AwpZhHhA+k1p4/btpt5lYtp8U+38Tg3zmHCBGm6Rw7tBWN7MGJ1M8tD31nhLPWWUCatdbNx3dpt+8aHfUC1iLyu1vq+syNB7YDgchpDR41n3e0aKp+VU0wdmC1wknKJg8zoPvqwYTZNo2zABeTmeZht5nu13cjSHFXMyKFByh1DbpJOhnw/rSjZTXuoyWyQLkZ9+bNuOp3TxPdRI1xGCtswrVWQsGRyTAQhc28yM6n3EV7hbg6oXFk5gRA3sSzGB4SRPIctaiWbK2rLWyZAgbjx7TDfp6x91Z2E+CzDs71QjUZZKpA4HSJ8K7GZCqg89sqfiSzYDtJl0XMxCmFBEsVGsaVWtlYq2jmR8IrQQuudTABXgSO7eGq2dL9o9TY6u2e2481Ti3CCYAnx31UtnbPJUXjbYQSc5KxG4nLvmTwEV0SgUAK7bOKx9rWUytY03LhLA5WYW1niBmn6Trw8aV2cQtjEXVaO3BG4iCASCOe/QUx2hiAQjIJIfQAcQhmQKrD2WN4k6k3GAgcddw4esBUoW0wChbWgMbRWHo3fUEorZyHYdVx3LlI5z2gTwgzS79Kt0vg1IcfA3QXE6qHGQZhzDBdeIM002VhAgOVfhGbRuO48eRiaibccW7dwKFOSwcwKyjMjPBC7pJg8am9xY8UWe01C5Ls3HEDLadUZwASTl5aTMAyPsrq/RO1i7mBS4Lq+uRJ1HZJGpnLvjXvrkaYcMrQNATrw0yjXzkT319J9C8AE2Zh1j1rSsQf4ob+ldNoaHUJCk1xaSAqFinxAfPeYsYKjQZVAldNBub7a2XmY3bKouZi0xzgK4nu1irP0ywRGGzLwa7I7muZgfo+mk3RsTibJ/+iX8SMv3V0QupC6i4Z2/8rVYQl0HtcFAIB0znLI8PW91KOll5rVq42btaBdd7MjR7oJplhsRPXMT6zzv3Q7RHdA+mluNwq3rge4dIClAfW9bLxnxHiONYEmZXcylQSuUbbtfDW5n9kpI5xOU+YAPgRS84fMRKkSY18hVi6bsL207ioSVUIkzOiosweUyPKpmG2FcZSyISijMSBPmePOomTRgDXRers4a6IOdgqZYweW/bCzJcAd+umniK7h0jY2LGfcURLQP8WWQfAST5VyDCXJxdkggEX0CzO8k7/OukfpMxBt4ZQ10XGuXQSBoFCoRpru1486tne4tYDrqsW0xsFocBuVS2di3NxbCjtN23IEyxEqI4wCNDpJNdK2bgbNu2HZetvMYzHtFZEnU6A/5Yqt9BNmi45u5cwuHXMfiLoIA0A0nWr7ZuG48IFFtZiOCjefEwPorkYMajPL365KNancFLtIEXLl1Op09wHOqXtjCD9auW3KgYtCAk9pWQCGI4Tr/AKaud66W1AIJ05kd3j31zfpTeS1ft3gxzC4uXWSy7nZuQ7Wg5UrQC5haPbl+0QVLqqD0WwTpcxFi+kFlzZZlLluSGAA38wd4O+t74p1x1uy2/rV3bsoZcpHcdPeKb49wmJsXAdO0s81YT9sCpG0bS9ZbuKIc3bdpzzVWDW55Df4wOQrksVpraGk/+qccuSttEdGEroe3f8O/gPtFVI+r/wAd/f8Adyq27e/w7+A+0VUT6o/oe/yrYtnifiq7H4f5LCaKxmisuq06Kw9Gf3/j+KuMYbEscVcXLCywLE+sOSxuETJ/irs/Rn9/4/irjmIEMeMu5B4gloA+j6RWm40s7fU81hWrxj7fxdA6NYbLlGnYtqNO8L/SlvSXPZvxbEG+Zz/JAADRyNPtipDXO7IvuRf61p6UssITOh4d+lZ4dQoc2rVBFoDDDKNzp/MK27OwYVSOIZxy0zGPGotjG2rlki3cDEFSRuYAEb1OophduCbikkayeGhAJq1hqUQYGm5QLd05ZYadblIPMZlHjoGJ8BWu3dZQloypZ1Ou8ZiG05fdWk7Qi04ytPWDLp2hIeJ5GSDTK2FfF2QTmBVAp4dgE/za/wDbV7XalCTvFe7Z2T+tY5bYzBVRetMaA9oyD3gjzPjVgvWFAdAoyhFWO45R9i1P2bag3X4u8+5VUeWlRby9uObJPkr/ANKtnOKtMhIA2KkXcC+HvMtyIIzI4Bh4nMe5su+OZMUqwO+2xHF37p0UfSB7qtnSm8Gu4YfxMvj2QPvNVOxbZEw88V1Hizkx9FdNldeBU7XIXRtJVgwtyHRBuMkn+EA6/T9FLsQyTCgxDkbpbV2UMIj94Por2/h7pgqdSrjWQIKneeGhHuqMiMhCBu0JOsTu7o1JE+VU2l9JAuJvdVI6K4NDbuDfCusHcsm5E9/qnyr6MwKC3ZtW+Atqo8lH9K+bcDtYWutKAH4TWRpLPEeUGvobZuL6xLbHeQojkRIatCc4hAzSvbj58CW35lb6WB99U7o5ioxFsQwe0hJUj1lJQdiJzb66Fcw3/wAe0nhwHMH7K590VwRW9evO4Cjsi5pInKQNTwkihslyF5OxUTNrIxWDFIIuZIKvlKnX4xuHTjy0qGMFNrrDmBHEa5mERoeQJ3cAaY28UBuUmdzjLuDFgAMp4nfFbLWHIm5dS80ncqBs3I5T9pUbqxS8uNV1XK5LjuHAbF4l4Jm84HDTOYngOFdx6Pi2thDbgAgE7p844jd5VyHpaepx+KCqULFbqhoB7Sqxnfrmmt2B6QtYtJelgLp1tg6SJzuPE6x9FRlqHhwG5b80ZkhjAyUzp10fFnGpjETNYN1LlxQNOyfhII3Zhr4k1WOnfSCxjTbXD2rtqA0qzTmLFIjUwNPprpez9sMVkHOhXMCI1EHf7q0bQ2DYuPZvWraKxebhUDdlJ1A3maky05E6slwuiq6pzyTHolsa9bwqAXbQQqJQWmVsu+M2cyTx7NM9rbR/U7QY2rjqT22t5CQBuEFgcvfUvA4cIgEwvjr3aVV+l20lvOLAPZAJIkatByj7D7qg00FTmoUrhqWva/6RMOtkm11nWkQqMpUg6ak6jQSdDSBNkXWt3TiApvshMyhhSudVQ8CRx74msOi3RVr7tiHlUtuCs+szSQDHyQR91WDbGygLZZVKoUJ7lKzIE/FgDs+6Kk/AKTKAloSu3f67B2rgklY38YgiafXX0Qjc7WfeLts/ZNU3oXjOswt5DOkuBykn7qtGEbNZs/w3rYP+tf8AxWZBHctYYdT+YK65TWEncukbe/w7+A+0VT29Ubvv3nzq4bf/AMPc8B9oqm5uzvPhw3n6a2bcaSfjzXLYhWP8uSxoryisuq1FY+jH7/x/FXFMRePWZSCZvkDSIliBB/vhXa+i/wC/8fxVxq5D41E36qSvhc/9prTd/wBZvqea8/a/GPt/AumbHeLl1f4lP1VH3VL2rhA6ExrBIPeQQJpfhBGIcc1B9003zypnf9u+s9SVQw6FhcLMpayGRFAACxESQJM6bzxqTediweN6gNlMwVMGD4EVAweLQNiFfR2QqFg6kA/1H0VI2c5S51XEsSh3afG39/31YHNacU4GYkqVaVc7anLcEMd+VgVVCfBiTPcOVe7LsFHsZt6yP/2uPsrfjcECjsHCkgSRrBkMC/IjKABxk0ts7RDYjDDi1xjHCDd5HuJqbHg4hVyjtK7pdK5t5B1gb9DlMd+g99RbbDqyRwZd+/j/AFracSnaCsrFXMqCJytE/SRSu3jQesQENDjXn/5mr7RS+m0YJb0gw4Z1E6ozMpM6Tk3xrGv0Utu4UnEWrTHKerlHk5WI0Mac54z99jx+z2uk5d4Andx3j6oqJiMMgCAo7FDmkwImfVYc2KzyAPdSbK6PupHtYOyWsbNZlntSUOgIg5lA1OmsGY1qLc6Nqbr3C4jiswRA01nTUCPGraLot2+13iOYmNI7hVf6SdIbS22BVWBUgA5dWIheyeE86g+QvNXKshoNAuE37bhPV062T3wSB4jfX0lspctt0PrIZEfxAEfSK4x0f2Gtxequo2aVCmGbU3DIgaRlYa91dox6hL6ZAxz3ArwCVVAEMseGqn3mtSSdkmRyVbGkZqbtW/kNhebgfdVb6PdGCouLdYQt47hv7KwZO7Q1I6TbWQ4mzbUhmXtQNdcywDGi6Bt9WYsjDNoVOs1RLL2HMG5TudoErDDYZEHZA8a3ZqjXcZbTUsI7qj3dtWQCSwgcgxPkAK4gQrqLkv6XLRG0VcA62FPuZwR36RVa6SLlw+F5HOY5arFX39IduxjMji81tktuEt9US1xmIKgCRAkQSdBxqudJNizhMLbUs9xS+qoTmGbKScsxGVedMvF9pr1RbUU7dFG3WD8qB0Vx7W2RF7QuGEUnRWPDkAT9Jq1YTEXVuhC1zDljJR7ZBIHySd5/vWk3Rv8AR/cujM1/qVW4CM9tg7AZWzKCwjUka8q6rtXAfrNs22AdSDkZj6pI7LDiD4VVI1hcSCqbTMy8LuzH1VI2x0mbD5ka4GbXtfJB3QOdVzZ+Ee7dsXVJKvcAzTrOkqe8zx51Xdo4dluPauQt5WIdTpmM7x47/CnfQe69u43UuwM9vDMRlceDA1JzBGwuJVTm17q6nsjFoVa4o0ylWtqpaSCNAg1me7drVR6Y7RfEG1hlcpnJ62yFANu2DmJYidX000POlm2cTibZvXrSjDKZ/eFidIPZA9Y7t/vqLsPDdXbN24xNy4JLNvC/dpVTpgIyQa7Otym2Kr6lebNuZMddVVItvovySCIMeYOtWXYlz4PKRuvWvouoKS4vHKLyXCclu2gAPytZJHfpUjoxtDOASP2l+3l7gLisfuHnVMIc6WN9NbR+/jNSlNI3DcV2TpB/h7ngPtFU4nsDx+893jxq4dIP8Pc8B/MKo9aX1B92X1bzKpsDL0fo6v6CymisZorLWpRWbot+/wDH8VcdwiD9eDAa51nwztP0gV2LomJN/wDzD/dXFttYa5h8TdMah4ETmBzE/SDvrVIJszabT/SvP2rxj7fwLqCJF8HmpFNbtuVPh/xXNNhY3EDM1thxPwu4Rl3ktI4nyNW/ZW1rtuwGxOR7rMQqJ2Zk6RJ3Cd5iBHnxCJzsQm01Srb+AJtC6sl4Iyg9pRoGJG9hKqKV7Nwr3UR3UypIzkyZDCCVkkGJ14022dsfENda5eBtq09hWSYJMydYEGNNdeFWyzsyyojKokR4z306AJvcA26FWrV3Iqi6ZAbKyBgQ4IJUsOSnTTu3xXt/o5duurhQhRuYHZliOPIrPhTe1gcL2SNGQkqQQddRpqQx10BmK9u9JrdslVU6TP8AmnWTr41IvFFUXVbiodrAYgWwmTtAMJJTLJ3kcZM7+cHWBUWxs65hwVulWFyJRdygGZknU7hoK8xfSJiR2hx18xJJ0jWKT43pa+oRjc4HKDA5dqAAT3A76hmUNmpgrPg+kFtLQQIeME+JifopTi9sIWKrB7gCTHloB3mKW4DZWMvgsUjMIBYFssHeBGWeFPdhbMTCKcyFj8Z5Xf4agVLGiVwuNSll/Z+IvDMSUt7wd7REyRwEDfr5012b0Zt5k7BZwMxuXBr7t1P7PbBJUdr4xBiOHh5VKw5jv8YGncKiSrRGG5LBMEqiRJPDWII/yx9NSQeLGO7Np91aFugyIMd241kliTJ1HCdwoxRRZtdBBgSCNNdffWtMGpgRI4ZiSAeYB499Z27o1CydOA09+6tgVt591F4pLR+oIT6o/rUfFbLtAgjMH3DKxEeI5VIe6TopnvnT7dTWyyxA++neToVWsX0JtXH6x3ctJO8gdrfMa/TWnZeyETLaRQRba4LZJPYWQDBPnVwn/n6KUbGt5WOaJ7Uf62j7TSe3AKYcSFFxGz3XWCRz31oxbMgUvOo01mAPsinA2gjZ8xAyMUadNeHvEEVVts9IkTNbMZlaA2g3HQg8RE6d9VEhqrMgGa57tdLeMxl+ziHKX0eMO+bshN4Rl3azqd4J7qejYdy2yvFu4y6SYW8o3euAFuacwDrVS2fgXxd58kBeue5nMAg5mywd+g4VYcNta8YtNaBuZSUcuwGXiToSd27fTtQfUNY7IYjZ/g6xVd0OVSt4w1nEP27j5116puHHQTB3fbSHbG0Jd7aCJ7PDcN2h3b6mYXB3nAvk27QeR8GpLlR/Ed068KZbIwPVoTlGcktMagd53z58KqDmxGpNaYU2HWrrpcqNhtk3LrhVV3IHxp0G7Qbzx3DhV82Jh7dtrSkQ/WJk1JH7RM0cjE7+FYYLDkXmu6dgCAJnfLT5cqn4HZ+fHWkC72W4sRABILT3dk+8V0stBmtDG7CD11tVMrLsbjuXWOkP+GueA/mFUaavPSL/AA1zwH8wqhzXR9U8UenMqX0zwj68gsporGa9rMqtJWnohvv/AOYf7q2be6MJiHF1cq3QIMrKuOTD7xrWrofvv/5h/uqy16SxgGAA7/6vOWzxj7fwKg3ehLliQlkSNVk5SRxAyiD51twvRTEL6zyACuUXYGVtSvats0ctdKvNFW/bx7FSJXAUBVeuYLEHQW7QH/3GmfHJSW90YxlzN1lxGkyIYgr3errwq90VH7WLYoXiqPY6LYhFCr1enxixnXfuSoWK6E4lyTmtKeEFtNZk6a8ffXRaKX2kWxFVy69+ji+4Oe6pPxYYhR/2lT37optsvodcskHJaaDp2yI46dg+/fV7oo+0i2IDiMlXcdgsVcgAW0UHVQ5OYcQTk3UJsy6BHVW/K6R//OT76sVFP7WLYp6RyR/qt/SbamOHXNr4/B61pt7OvCYt24JJjrW4/wDZVioo+0i2I0jtqSLh743Wrfzp/LrBsJiCTmS2eQF1hA/0U+opfaRbEtI5JktXwIFq2NIHwp/LrUuExGYnq7ckCfhW/BpT6in9pFsRpHJIuGvD91b+dP5dZi1e9jb+dP5dOKKPtItiNI5JMTYxDiAiLuMi6Z0//HuqBb2TilA/ZlhuYu3MkyAvIxvq1UUjZIjqQHuC5xj+hGKuFouIitEoGfKY3SI1jhO6tF39Hd91VXa2wHe2vKezXTqKh9jB5f2VA45rlex/0a37CsM9tsxJmSN5J5HnU+30FvK6uOr7IiMzfbl8K6LRSd9Ps7iSW57z8roFqlApVc/PQy+QoPVwo0AYx4+rXg6F3+Jt/wCo/hroNFQ/+XZfL+z8qX3k239Bc/wnQq+mbtW+0IJzNp9XWrLsDo6mHJcnPdIgvEADko4CndFXw2OGF15jcdv+1XJPJIKOKW9I/wDDXPAfzCqFNXzpJ/hrngP5hVAmsr6r4o9OZWt9L8I+vILKa9rCaKzKrTVt6Hb7/wDmH+6nuKxgtlZDdohZAkAkhRJ4asP+AYrHRjH27TXuscLLaTx9am+I2jhXZWa6JQysOwg+RE+ffzr0NllaIALwB3nevP2qJxnJumm4bkxxWLW2AWMAkieAhWYzyEKa1W9qWmMBwd3PiwUeBzECKX38Xg3jNcVoXLqzaggjXXUwTqddTzrWbmCmc4kLlnO8gAhhBmQcwBnfpvq4z44ObxVAhwxa7gm1naFtpyuDlEnuETr5EHzrw7StZA+cZSYB7xM+6CTyg0ss4jBISQ6yVyGWY9nQRBPcK9bE4MoENwZQZHbedZB7UyQQSIncYo0+HebxRoce67gmGM2pbtGGOsEwOQV2k8Boje6thx9sBjm9U5Tv0J0AjjM6RvpXicVg7hlnUmMvrMBEMu4GNzsJ3614uJwYDAOoDHMYZ5zAyCDMgzyijT4ntN4o0OA7LuCY4Xalq4JVx6ocg8FIBk+RE8pFYLtmzrLgRO/TcJJ90+48qg4fE4JJCugDLlIzMQQAF3HTcAJ4xWAuYIa9YJggnPcJIIgyZk7zv3TpS05oO03inoRU9l3BNfSdr5e4Ztx3ad2/Uab9a8ba1kTLjTx48uflSsPgYy51ywBGd40IIJE6nQa79K9u3MEy5S6ld0Zn3aHn3CjTnzN4o0I8ruCc2cWjkhWBK7xy1I+0EeIIrfSSzjcIjFluKCTJ7TRx4TAEsTG6TO+pXpzD+1WrGzsp2nDioGF9cGngmNFLvTmH9qtHpzD+1WpaeLzDio6GTyngmNFLvTmH9qtHpzD+1WjTxeYcUaGTyngmNFLvTuH9qtHp3D+1WjTxeYcUaGTyngmNFLvTmH9qtHp3D+1WjTxeYcUaGTyngmNFLvTmH9qtHp3D+1WjTxeYcUaGTyngmNFLvTuH9qtHp3D+1WjTxeYcUaGTyngmNFLvTuH9qtHpzD+1WjTxeYcUaGTyngmNFLvTmH9qtHpzD+1WjTxeYcUaGTyngsekv+GueA/mFc/q57e2tZfD3FW4pYgQBx1FUqaw/qj2ulBaa4cytv6YxzYzUUx5BZV5Xk0VmVWlRe4j1m/zH7TWFFFM5lNvdCKKKKSkiiiihCKKKKEIooopIRRRRQhFFFFNCKKKKEIooooQiiiihJFFFFCEUUUUIRRRRQhFFFFCEUUUUIRRRRSQiiiihJf/2Q=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3214678" y="4071948"/>
            <a:ext cx="578647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 smtClean="0">
                <a:solidFill>
                  <a:schemeClr val="bg1"/>
                </a:solidFill>
                <a:latin typeface="Comic Sans MS" pitchFamily="66" charset="0"/>
              </a:rPr>
              <a:t>“Jesus, porém, vendo isto, indignou-se e disse-lhes: Deixai vir a mim as crianças, e não as impeçais, porque de tais é o reino de Deus.”</a:t>
            </a:r>
            <a:endParaRPr lang="pt-BR" sz="19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296" name="AutoShape 8" descr="data:image/jpeg;base64,/9j/4AAQSkZJRgABAQAAAQABAAD/2wCEAAkGBxQTEhUUExQWFhUWGBoYGRgYGBsaHBwZGxwfIh0aIBocHyggHBwlHxwfITEhJSkrLi4uGB8zODMsNygtLisBCgoKDg0OGxAQGzcmICQ0NDQ0ODQsOC8sLCwsLzQvLC80NC8yLDQsNCwsLCwsLCwvLCwsLCwsLCwsLCw0LCwsLP/AABEIALoBDwMBIgACEQEDEQH/xAAbAAACAwEBAQAAAAAAAAAAAAAEBQIDBgEAB//EAEMQAAECBQIEBAMGBAUDAgcAAAECEQADEiExBEEFIlFhE3GBkQYyoSNCscHR8FJi4fEUFTNDcpKi0oKyU2NzwtPi8v/EABoBAAIDAQEAAAAAAAAAAAAAAAMEAQIFAAb/xAAzEQABBAAEAQoFBQEBAAAAAAABAAIDEQQSITFBBRMiUWFxgZGh8BQywdHhFSNCsfEzkv/aAAwDAQACEQMRAD8A041MpTBKygkXC7+zEW7xfpCkVBajixSd+jU/riFlISHQAG2FvyjsjiAOSUmzpObx5/8AUsQf5eiZMEIOjUynqUA6RUGf5W/pAlbEEsFdHs1RwPETbbHvcQZLUlSagokGCdPLl08ymUl0nnUDYnYEPB2YqSYU43XcqsiYw21LDNt8zil/mPUNfxs49+8dCzcP8o5uYlsi7zun4wzn6ZKi6JrO9XMovfY1W/rA09BlAqC3UVClySm56O2D9IKXULV9EEqbnmyL3uL9ptrfWCELIKm2UQKv3iECvjRCgkonE1KpqCKQBfmdYuLWIzEJvFyFIaqYiYSFq53GLhhy2UDs4L7QIYmRjrjGvaFD4mvFO2TyZxNQLMk+35RH/MVH7ohFoeNSghKSCS5FTNyjBIc7DHaHCSkpCkFwQ4PaFn8r4xh39Au+Ah4/2lmv1M2bOQJa2Et1KFRBWxDgAfMwwN3PSGydStRFKrUksATuMjyNvWEy0TZUyXqlioOsEMwIFQTe7Zd/ODeEBU5ImKAZbgpf73KWDhiA7f2jWklnyte02DvXd6bJaNkRJbWo9+KZoUsfxbi6FNgMffeJahahYqVYPZCr+V+/fBjyEpI+Rx0NLsG7eVvP0qncVkyXSqUk2fmCcX/lwwfyIijpnjdxRREzqVhmqHXOyV7gNfbf6dYHGrUhTuTUMF2cE7G4cN7QqmfEkla0BMq5TUAClNjuzd4s03EUTVi6KWIABdyS/QMzH3hXE4iSNuZrjau2JjtKTE8aW9LJdnv0guVrZm4RGa4vp1kAp5qSCGHnbfz9Ip0fHrioWsCQcZ23xjzhUcpYxzba6/AfZX+DhOw9VrE8aZwaD6x5XEyQ4I/9LWhUlYPMk2PWKuIzwhNaQQSRUQbdLg9ukAHKOKdoH69w+yj4eImgE3GsmEgCq++3u/7aIp1KjapQLgWBGfSF/DdamYaQT8wdssAoHLWvDGRJOAxcJAxm2Ptet/TeH4J53xjM8+n2VOYj3yriZs17LmX6/wD8vBKp0wC61viwWR/7I4okKpKk1VXS6XJG3+rbO8EcQmIlywpEuuwNILtZ3cFmAu8MZ3gavPmqc0zqQi9XMF3JFnyM+YHtFo1xay/eEH+fCclXhpSA7KuTj84Hk6oTAaSbFsfu0JTY6drug7ZdzEe1LRr4xMTlYEe/ziacTR6f3jMDWzpc9LkeCtJAchwoNi7qzfGQz3iWvlhQcciv5cE+W0QeUMYwguOh1HRH2UGKHb6laA8WnP8A6g9oslcXmq+8D6AxjdNxFWHAA6fu/nDfhqg9RfmFnf29Y6TlbFAcPIIQij4WfFaD/MJwwUn0EVL4hNPzAeiX/CAperTfPT+zn9vHps0gpoL1FnJgX6zihV/0ETmYhqR6n7opPEZmwbuZcM/h4H/EIJLuFE2Yux9MQrXNXZgM7naGvw2XnJJZ2UPS94aw+PmxDw157dvfBEbHG0EtHDrWam6RRSwURbNJt6iBVcDWtISJzLSz8ii4beG8uXzC4JLv8uD91vDFste8eSA/3Q9lNRcWYf6d9u9ukEbh4xwRASNilml0E+S4EwKDuoUKwzAYtb8BEJfE0SCEmUVLz8wZQJVdmO9mP0hynTkAkpZbvUUod9r0bEf9xjIcZ0tc2YpKgV3BpL9W7PvtApGiLpN0tSZAPnWsRxSWpLgJYFyy2Y2PTa0KPiDU0ySUi8ulQ5thyg7Dlck+ZJzCzgSiahVSAziw8ycm5t2eK9dqETUlBKrpUyCAKVU9XxbA3hfnZCacdEYRsGqzMkUz6UAJUynSXY2cM2HfZgDfeNXN4hIMkyZE5SJZRWa35p0spJQ6ruQQlv5QIycrnKqjz02AHzMWztZi/aNr8JcGlauRNlrKq0lBd+YKKGN2DgsAbXjUgc0SDs80LEh5BFJb/qIoQpIWldYTV82SRez3f0L7RRouJmxUtY5iQKrk93f27RGXw7wNZMQpRUZSiA7h3pIJ80l4YzdKFF7BRyQGBbr3MA5SYwTZRxF+ZKFh5gxoD1s/h/V+JISCHcrSrex/vGClaifJ1Skq1K5cpDo8NRITUHulveq71Xhtp5s+WkpkzClDvSEpID9yH94QayTqUzFHmmBSTUpkly/QAAk4YDfa0BifzjMjOARBLGH6o1PE9UKllc4pKyEqqVSc2CsWszd4YJky5wqnTFrWlIdJUXDsaXLjdixNwYW6HiyD9koTUslgq6WsbgEMo8zMehhlrZJlhgSqsMKgygQBVULOpi1QYEKi8jzENFJF8dEKdEg0FKES0BVAubmkgBRUoqZvxihOgkplhIIlu5FAAalVwWLkte/QRZOsUAJ5bVpchyOkR05uuqSCkppTdiA7uepaz2hR2Ic7c6KWmMbFapMsLDrZYsLhJuR3W7/oesTTpJKXZEsN0CbW617M7fjHeFAmWgj+EMyj0/52v29IYpkgJeoCyrEly4bNbXjQblpU1S2XpJYskIYMbU7tsVft4A4rw9JAwCSpLNtTixN3h6JZVcim+Khj/rz7YhVxKZyhKinLsSFOGY2JO59hAZw0MJCnNxKzGhqkT6lVGh6mYG/bDC/Tr2jX/wCfgMPCG17JuWOw7j3jMLSPFKSxcJJ3AL5ywsMbvBGtWQQAKg+Tg4Ym/b6wkMQ8AAImdjgC7dPUfERYcgY4O57C1+sKfi3jM7wFBCQkqdI2ckjt2v5RyQgLDJWl0JsQ4TV0HcdYz/HwqiWyioFYLk3CjVyqOG3eCMle5wBK7I2/8QWh4qoEOEgKuTSHUBbA3/SGHC1KE7mslQWFF9i5fyyYS6vUFampSGIbNtnF7PFjqsp2UBc9O0MTwsro7kaq0bqzdq1nE+JyaWEtZWgAGYwZqiXBfpY4cwUQFpAspJuGbfrb84hw/gKtVo5akFKVKqSXdvmLGw2vaDJLS0hLYAB9IFyg5rIIq3/xZozc47MNEqVw0BQsQBlvwg8qSSLFk7Nbyi5UxB6v5xKVLcOH9YyppQTmC4aFdMsLBsRb9loqTUVJJZNIsB17vt2goApvjzMEyZji49xFS7K0OOovcf1RpQXG0GteSfxh78NEeNL60n/pZX5t9IR6oEqIDWb07Q6+GB9tL/4kP357fWHsAQMRQ28uIRIePcgNMlRAAJqLtkYuP93y+vWLZaSCy1FyBmuwL3tMvv7jpCiR8QTLFwCAAXcv1Iw39Y8rjyyTze1r+kaBxbAVfnGI74rmoEhBap3upybG55rjeMBNUUrEykpXSChAcuCb9O236nQcc1Eycmyy4wnvYb5xGZRNFBmMVGVylTpIKg90uf4mLxDcr3Z+GymPI9ybCcHZSSlTkW69CkwNxjhnhTQfFqXMQ9IS1Ljlcvc59+15/DKXQFT51Ew1TJiiQQC9iMXuSc7QJxjWKkzJgTSpawoKWQF2ItTsAx84YhwzWl+bhp2+whahwDOPl1oOXopoZQS7bOkHuxszfrGn+F9adMpa1S1OsAWULNvdTE+zQr0+vWslLmxZ9j0PaC/GfMVhhmnfUdDr028lafEPiFyIjis0TtUrUAUBQS4dzZLZFuntFlSevtAVceE2Ngckse4PnOYjQaUPysl+MJ+UUjgsbR4LgJGoYn0P79okdTGmxoAoBLOu9USpZSa0gFTEXHXd9j3iWr1RmKC1DmpAPpAZ1EQ8bvAPhIs+fLqi/Ey83zd6Ik6k+cSTPG4eAqx1ixKx5+f6frAsRg4JfmjBPl67ro5Hj+VeqM0+oylIJY7dDe5sA1wz7QVIUG5ldbJ+hc3PsISajiBTSCtkbjAc4vjKSG7xLT6oLuDGbHyVhs5zDwslNvmky20eNLQJSNr93/KICWVqdTsBYm7AbCFIntgxI6sneB/oEYfmzHL1flV+LNbapgmUgTPm+ZJOOh//AGi/wOjQgnaghaC+ah7h/wD7Y5pOJqU/KoNlwRe9nbIaKTciwOdTXEHhxG3viiNxDy3MW2PLj74J8nTNhP0hJreBzJiz4glhDkgVqBwQLBOd/pvBA4gtrRH/ADBW4+kDZyJIw21/p+VZuNa03lUND8OAf6ykPZqVHI8xBczgklmqP79IHTqkk3AhjIoVu3n+sZ+NwGMg6W47OCZZi45DvRRfB9SvTyxLQtJSl2qT1L9epgYTFYIBO5GPR4uMtogS2LxmPndIAHG1WRxul5M8dDBkqlrKD97Qnlayp6WqSWUHFj0sYJRxKWLqSQoBm2fqP0jjhy7TZUAIKYzlAoLltrXi2XOJRYXaBuH6gFBVypSpTGtKVAkC1NRDZ23gmUrmc0gOwFCfctMH5Q6zBuMbADtr5+x7pEEROvWqVA4x6iHPw2k+LLZmuD3LK/f9rjTpAKyORw4+UEb/APzOnl6wbwOUEzZdO6XZmHyqc5O7bnJ6wxhsLzU2b3uOPeiRxltk9SwaVTCP9KUfJSn+sVzNLLUXXKWD/KpTfjDGXpFgAhJYgEN3xHEy5n8KvZ4Hz8oN5R/5H0CDzff5pPq9ByFUqcoEAkAuq4uA30jI6dKxJKCohSr0GzqLG3faPow07kVJZyEuzXOBC7ifB0aSdMSqYJiVGupSQGc3BLkG+GwG84Zile5hcGVl192rxuyXeqzCp6kypPKGU6SoKBKndgRsz/SIzNOmaCAQJjvY33BSR6A+vnDqVrpOESwodkhr/nFyFFamQkh2ZO4tvD0BGJlsjKdz7v6KXzPiZ8vvySPQ6WanJDHLi8NUxLSBSzMCgR4eWIBd9zcDrY4Lwx4jopEuXUif4kxQelCwsOeqi7DsGPlmNOKeOJ2WNqUlhkkbmkdSXGOVxxc4ntFU0E0gAkrLAO3V/IWzDk2JbEzM5Jw4cyvytXkTwS4INsi+CYsC4p1mgTp1oDplSqCW+YPukkXDFi5GOrvFyQMjmtnb0H5mBxYjOKaLPoiS4cM1cdPVeqePR4vvHQiGhfFKmkVptGtaFqQBypJdRCUuBYVGzk2aF0mXMlSvtFpWs3cOz9L94aaeaqbTpwr5XWEAgep33s/W0GGevTpmadUoVrwup2QpObCxucdBCTyQ862eAvYdabZWUaUOJI37AsfI4apagCoo61Al+lrdcw2TppksisjDOkGk+uSfMCO8RSqWUhDJcO4Yk9mLsPO8DyEl7iB4fBhpDnbhMYjFlwLW6A8ET4n7aKtVMVSS9LbnA8+3WCEpijiCuQpDFRGHx3tDWIGWNx7ElCbkAHWp8L4jLTN08yapIlJmB1m6XCSzjIcj2J6Q24hxJB1C1zTXKYKAlu60quFbYe972vGNkJqlhhSxuMm9nOWtv/M+Xj6VwLQyZulkz5oDplkLuwaWSHIfFIvGHDPZ6ZOnmtqWC480YFE+CzGq1QKgUAhCroBsQl2AtvEQtRzEOPaMpmkSSFyikKSACSgfwne0C6Zamuz+VvrG1C5rmjLssiaMtJzbo0ecWomnrFSVPmOgDvBkumel17WVcQawNwxBxCEKgzQTCFAbGPP8q8kxva6aIU4anqP5/tNw4gimu1CG4No0y1zEhRUFGtlABQVUSQWFw6rG/wCEE6tCwtIEtZSbkhBIZ2PN2yWxvGY0moWjUGZUS65gLjZzj1Sz9o+n8GWZsrxpSyyEIZJLgukFaejvGUMM577JvRa7y0u8EFwMOKUg8qwcnCvIHcQ4EhQCyoEAAXJIDAh7mXkvtGW4DxMImKH+34iwJlVqRVR5nHm8aocZSr/dTSXLEAlnFLhmw59QO8HhIDQHEadqo11BVoSlnCqhjPntRb64g/hK/t5b35bEFwwSvsO122gZOoln/elhxewDFjYWul2uWP5EcMW+pFLFANlA5FKwMW6v5CCAjO2iDr1ogcCClCFIAShKgyOQAqSWF8c/7PlBBmIJFKk2JLuM3U457X/9x6mKVrLsF3L4URhrf62bvj2iaCWAq5rJAqvcPnxb7ZMTZ61NBLOMoqlgpIBQzFKsAjlLBRwQGhRrCuZqUjV84SCj5bKGQVMd7Y6w74moIkzCVcvKQ6j1tlRs3liLdTq5UxdpYK0FIBOD8pz0Lt5AwXDylhkscNO/UJaWJz3U3sWX4H8HrUpSkTUyh4iClCiouyriysK+Ri7uTtdlrlyZyAUoI2LABNn/AIiCkgghh/D5Q81/FE+D4gbxCQTYctJsDbmjF6/iclImUkJXzGySWUXPQ7mF5XFhbl1ciOkyjK4Xa4NMkCwS4y12O4c7xCbKVFfCFlkJUorcElQSf+s9n5SR1EHzksWjdwuJD/23fMB59oWRPEWOvglhlli9vqf0gM1CYgpcUnLuShrjpvs2chruCO0Ba/TksSgqFiwYgjcEg2HvFsVE0sJJ14f4i4WQh4FacVRqZMoLTNRSopU6gtXKupQN89G3sWOBB3F9SVzUzJakUqCQvJNeHYWY2w2/WE2q0BW9lB6cvgAdfKLdNolhgVsHBx09YQGGndRZ9lo/EQtFPP1TQqfA9IiSekSSImURvDQUsEgE2nvwjowormEBwyAd2JcjysIp+Ly+rYgkpQgEDye59YD4XxKdJSUpKKSarguCzZCh0ivV6hcxalrUCS2AAAAAB3Pq8JMid8Q6Q7FNukaIAwboHXoJVhIDWa59TuY4gGCajECg9IcGiWJtSlIJ/uIq1nDjYOwUXDcx9bv6xfKT0MWS74UfQxB1VQ4tKV6XhE2oJKx4WVKUFIASDsHFRA6d4bauRMkjwpRrkkFgF3BOQQTSXd/eOK0wV8zn6wfKCEopRLZP76Qg/k6F3+p5vKcwCQy53zomImA8pSpBNTjbLN7xfJkkiolRH8wAPvvDBaQPut6mOM+379YahibE0NbsEtNiHSnMVSJYOBElSuggkSO9oslaWr5S4hd/KOGY7KXi1QRSuFgIJMowUrREIrNmx1MFjS03AqPe30/rEVcRU7FPuIycVy4zMGwixx7R1fmkxHhXbuS7XacTJZDEFQ6CzEsfrGo+CZKZenMu5dcwB960ix9XhWlSVX3MWy1FIZCym9Q8/wC0J4bF4UaG2nzFJxz35usUsbM4cUOlKj9m4YFib/jtGk0L0gBlAAZcKHuIsGhTUVrqJALMRdR6/vpBOlkhJUpgCpnAbAxveJxDICCWjMO/6391GYloN0VBJjQ8AUfFlgdwR15ZjF/o3fyjPzwKgRu7xoPhtY8SXh7+zKf8vpCGFZzeJDb96Hz4FHgN2ewqmVxyQFGhTkN95Sgx7X7x7VcXkLJLl0i5dQa25DDGe0Y4SqSVJs4APUNhiOkL+ISVqBCGpWFpWVDJayRcNk8xsGhmOV0jqaEQTsOgWj4prkTk0y01IU/Uvcu18QB8PcIXPnhUuahAQkK5gpRuoizqwyAPWE/w7qZsmeZc1NK0lwlwSRY3ItcF7O0G6MajmMoKTUVpBSHsVXSD2/IRoYPDiR7w86jbqpLzSGNwK9xBU2kLS6iXA5bM9yAAAb7mFuj1MxK1MgKQQQslKSbix+0DgEb3zD1C1FKUmhNAUkVGmyXyfRyYWcBnl6UpZwAbfeSMlXlgXYMA0LOuFzyNaPE66Ijbc3NXD/U0pKmqZMvZmawtgB/IADyuIjqkuXS5SLd4ImSySKji7D9YH1UvUImImFJTpiGflNSuYnuAyWHfa4MBw2Ofz2djboHTs8t/fagPYZhl2Q6kxyiE/wDmExaVJCj4qZhBYJYWUQLj5Wpdrs+8Ml6+UxLsQEliCLKLA9w/4R6qHFxv7O9JSYWRnaulMDzEl3+6Btn9/wBINpBu8Vqlw0gbKlJ7EecWJJiE2S7Zs30I/SOTJZPu/aO1XaK4TiOkRmTmzufqxPlh4pRLZrmwI9/7RcSCLgGIXWupWaiGt1/e3lHUyywBNwRfy/X84lKYYEe8UVBAupWB+fYecUc5rRbiuALjQC74bhQ/iz7N+ESMotY73wCR7QLr9ROlt9irJBLGxBBYgAs6WIt94GGOhFUtK1WcOR36Qu7GRAEk0ArugkFabqUmwy5gkJXgJUx/lUx9WaIJkqVZIYEfMR+AhrJlBnKk3FyoJJcevX9iM39WDyRENutOQ4C/+nolv+FVu/sfzEXI4evp6kK/JPaDlSrAsBUQUhkPax3/AGD7FSZRIYActwyU9Tjmvu3m+91p5pJhTnUOzT8+qabg4m7JT/l1JqWorLcqRLUA/d8ef9I8mcT5HaGp05epQAYgsycB2wqwaFSpgflwbixx5Fox8XA1rRlRXgNoBdmFYYpY9iW9j/SLpRXYnk6g3I9vaB9RI1OZMpSy5D02tdg+XbI7QHqtUuqkuCdmIPkXxC/w5DQaVdQNkymTEg8zHrYD67QPKmFZNNkjf8u8S4Vw+Ytd2J6OwT/5E/SD5WlCrBTFn+Re3oLRb4dxFtFq2QuCGW1tz3O8WkJMdXw07rwB8stYL7ZcHy849K0RBIcP8xIlrDA3y3r6xcQzsHR/tVfDmGy8UpZnhtwItMlgdVG3/FWff9tCbVy1ICSwIUHd/wAiHhpwCd9ogDuPJgo+uYNh5ZjKGyfS9+vdRAwteR2FZRclwS5OxuA3kP6xntQVKKElakpQalHJJ92BuxEaBc5SUEqHMwZvzGP2YD4zwSctImIleIbhhYKDWwbjpBsK/JmHWKRsosOI2Kyuo1xOqSp3KVBKSMlISkKcnJNI+u5jacA4v4CZ6pi11KH2ctlUglw97VeWw8oxw+HtSlfNp5ovV8gPW7AnqQx6QSdOtI/01A71SqfR/Xrt2jTc5uUvvpKY2NMrW8FdqBNQmSFTPFmEkKVhJSpyQqz3BF+gMN9LplFMuZLHMFPMbYOBYbge7Ql01SElQqJdwAk4wRb/AJC3nD/gclYCl0lKlJUkOo2qS1xgGE5QOZzFwuzY67/1S9/NuyNCa+GM3PmYp1nGRM060TpD0AmWUqLObAkC7Bx1dzaLa7X6QUjgKkaOetbFapQYDYODuCHtA+R2sySudvpXrazmZ+cAb4r5zokNMmuVOpSqKQSAqkApZnIZhZyKe8abUaOSnhxApOoBStwXX8yQpLG4TzFVLM92eEOj4PMqBWGPiqUQ4cpUsEY7D6xteDKlStOEJSRNXLZZb5iCosGswIYQ26UNBNjQLSc07i7WS4PNUooyLFxs7HIIzt6WhsoQcVnp/XoPeGGj4MrUoXLEwS1UFllNRB6gOPx2i+B5X1DCzft26/D8rLni5513qstPl8ybjLY7Hv2iYtE5XDlpQhJUFFK1Jd8sFXv1z6iLJejV0Nstf8I2Y8XEQTmA8dks+FwOUC/DdVCW8Fp0Cun1/WIavQTCh0JJFjZKnIG9x1aGnAdT4koqUkkoUEG5vZ3sCRYRmYvlKUuywV3n6flNw4EEdPfqS1SQmykEFrEkMT0DWgLTS0TJxqYAAkkWx/NtvG3OmRVSqW4I+9X3/l7QEeEaZX+xkgPVN65wG2/OMtxnksyP9fonGYcNOgVOg4JIWFqUsJJNPNMU6kFId3XcYHQi0FyuHSwyiqW4ZmWnBN/vdPeJ6XRy5ZAEsi9nVN3Lv7wLrpwTOWE1MC11E47YgMv7bLfr4lXIyoyaEBCmIqpLMX5ms7d39G7ssmz5jMHCRsLfhFwU+494sQIz3z2ei2lGekFQpV3UDg8x9vKLvCCQ5c+5gqKJk8DziM73jsXE2qTMJqtgs5wzZirxwzSx659yfziEwqWRln+n73i5Uth0HTEdQApULCeC33CJ7ypdOAhIb8vSM58Qyh41g6iCfQklvKGPwZOeUoHZZAfZwD7OIWfEkw/4mY1jyj/tEa+KfnwzXddK+oKjw0FMwMbgEkbkNa3m0VSWSQ5AuS32dvp+7wJ4y5bFLKVYEkEmmpJLEC10jHTzh5p5iZhBroWUuQ5wewWB9PaBYYjKAisNBCUpJBJSAP8A6XmwOx/feOzZSUj7pBGHlAgbXPVzjMHyisvzGl2JdVndj89sxX4SgtTgKCGpPjFOdqXLXfPSGbHBWSziiGTKOxSwpuNm+W2N8Qb8PKZaR0JJ/wCkt+cD8ZmtTLcAkBSUg1WFnffLekW8CQakEks6gcj7trjEJNoYi0Ef9T3LNSwyyhvmIAe5c2fveNXw2UiWEoTMSSgEAFKsixPe8ZxCAtaFEUkKBscX6w5k6ZQUqlBJ5iCc+f8ApFhj3EHwmoPWua4u33CNIR1BZQOFZSGGdmLdDu94ITLQLAAu+ysnN2/d48jhyUsUmaFAkg+Gk+Y+TBfzizW6qhIC5k5zb5UB7Xblhqir9yBK0JSVJRe1JIW5O33bZ9sxnZgmBLKy5CiNmLfWNNO1QpSQuaSCP/hs5e7gfWEvFgUlbXP63hHFjog9qggWEq1A5CxUgfxFKiPfp3h+ibqp+lKk+FSUqSShJLhLgllKAF77xcvVqWiXatKkvdKS5N8qWNn29Yhp0lAoS4QkWYMN8DxLXzlz9DQQ83eU6FUbGGGwkMrga3S9lNdNmsDcKfYB33YHeCdBwBaykOKkh2JLNkZFjcdMw2IU7Go2Lv22tMwMR3xlE0cwdrgnexuJlh/aLlg9/wCI+dyz+L7AnD3Y5AyQYp1HFVyZ6CjZgxIZQe4IdyLs7Wg1SQhVLWuB6RKdwvxwzGxBDOHPZrFu8I4OcRTB2W/ss4sskBTdC5U6asIlhCwUJSGaoM1rlwr3Dx2TOVK06DQVAr5gkEqoqN2AL4/DrEFcFmPZKiQDYEttkYfEWy9LOSGZYxbv6Q5iMQ0y52MNIsYeAM26s0i5syipPhpSUuWIUwa18foYE+H5dczVJUSQZgUCyVPzEAsXfLW6iDpvDphBrdhc1lW3vAum1FANBUioXFIPoXB64eF3YuqzNICuXkEEhO1olKAHNUwblQNgf4XZuuz9DHdPLl2FCSc4SCXDuSEhrEehhJM1MxQatx5J/BoHnatbNUR52/KJOLYRsVPPtTzW6yWlYqSWUmoBISwu13Q4VbHYwm1BStalCxJJL9Te3p9XgJc2YcrqOxVgfrF8ucALnZ8QriJy8UNlZrg7UKYtA0nWBZVSr5Sx/ZgY62UdXLQtaUoKkXOXsWA6/kTF08yUzJo08uYTkpJUomlzYbbt2HaxIcA+RhcN6v7qr3NYR20PEojxz1MVqKc/WAeH6qs3JNSQsJYMkEkMDm1N33MGJYkgfdLH1AP5wB7DGcpUOcWnVXS517BxAOnmTVI1U8KCwEkyZfSlOPVXd4tmIe1vUn6xldBqCLBfK+Ohez+0HwrGEOzdSYhBkBy8P6W/+FPiFSJKfGlKStdyARYgNYP65hfxzjY1C1rl3cBBAUMptnYtC/ShSqi4KRkB3DHN7dbQrSqgEy5TCapSndnJLkkm9n7YtDsEbpmlo2Hl3KJKa6k54VxJVVJWaWbmBcCwa3n9cQx4TxemYpaUVMKXNScke21vPpCX4cVNTOUFgBksFBQYuQQ9rlu3WGuj0QaZzJKixJAIdmy/keuR0gctNdZ+YKhiblsJ8j4sWLBEsBwfvbM2/YRFPHlX+ylXsfmwcj5sHcRnp/D9RKmvNQpCFWQ5SxFIOxd3P0iYnhstAZZcTHVk69iVLnXVptq9cZigopCWASyXZhjMMeAuVJDWBUX7kN+sZyQuYC9IWnsx/CNJweYFFJKWIUoAEfyj2gWHa4zZibtMxNo2Vl5k0pWPDYmq9nAG+Lk+toby+KzBcoSe2Py/fpAMySylFPU9y0V6UEvzKN8/k3SIMrmt6JpS8O3GiOmfE05KVCm5BpLsx2ckYBj2l+I1qJrSlSUiyv7u+DfeBHSTSRFZ4cHfmHo4iBiyNHboYmLTleE4kcfKwQhKWw5T9IEWuYUkqUFqw5DBtrDoLd4TolGU+6drWD+X45g7Q6moqc47Mltr9YiVznt3sInzjM1PtBpxMkp5kqASAWKWdJLiyDb18oLOkV81iCwLqDEAuQfs8ADteMhoNYCFNY1FgcZf33giZqC3zq7Cot6drmHTjMuhCl5DPmWgVpqCEzKy7EUALYgnP2YALRZ/hUOFJrJGORADP8pNOAfW0ZBeuWtQSJi3Bcmv9TiGGlSWYkkO9/7tEOxjRrS4G25lbxNSVFS03BuHHXPlvHeCzPsiQbhVrgEWzc94q1aQ1uny9uoEc4atMgqUQ9QSAEsCAMuWLufa4hfDSNzFx0tVa0N6ScaSSo7sGYkqBb0i7U6duYLqNhsDlssdv2IEHFnt4aiMPUHYlzdvT1PWPJ42kKYy1G4LEgjOWbFy/nDnPxH+SIHXsva9ZkyzMKhYE5HNuAwTdzCiSoKSD1Y9xBPFdR4yAiWlQIUCQrmBYFgw7l/2GRpKpa1EJuXfuQeuBuG8oUxBbKeidkIva7vTRVup/faOpmg7+kUSNaCA5F9u/TvF6kA3HrCeWuxAcy9lVMKQTsO3lA8uWpTKSEt0Vv3xE50oH5hHNIu7Gq2MsB1i4Au1MTbdqEs0tQnzyuWgNhe9NPM3SwZ7ZgniMmfoPtZIJpISAoFSVAkN9BsR+MA6viUtWoXKCrkhKjcgANa25I22d8iNFrZq1rQjUTEsoVugskUWelQJsD9TGxhcQ6Fjsw+YD04pp+HEjg4cPdLJcK4iVonzlhfiuAHexcvbdI6GCdLqFpBmFyCALnJZ3+ogfjOpSBJoChU9RH3b8t3cb+xiWl19Moc71qN1XsA5U5LBgDfNxFDG1+tbo2cU5lBFq0S5ySaqUqJZ3OC1uzCKE/D/AFmsXeyPpc4a0MNBrnSpbhYDMwZ7DZsb75MH6HWIKD4iWW55WOPXfyhWR0jCcugH2S95SWtO6X6ThZRV9oSFKcBma2Ml4rlcLKVrrT4qCg0uo/Ns7EFhBWp4slJAZDFzfdg+doO0+qTMAUne8UbNNF+4OKpI19ZkDK01KUhKKWBdT8yi/mzAEj2hnwpYM1CTYFQdun6Qq4bxETVTCHpBYYwMEWwc+sGTEPixGDuPWOke4yjnexBL3HUorjfF1TlI8VP2aFmyS6ilSgKr2wRFC+HePMWdOkmUg5JyG7ns7Xz5RD4hUEzTLSWZKAW2NIP4NDn4eedK5VBBDJ5QEuQA5thyWHlHpOUMPnjYQNNe9CwwJe7N7HBZ9WhLuhy16XsfSNRwNalJAmJIJKgzjACS/wCUZQ6OYhZRNVSpJA3yWI5h2/eY03w/MUQRd0qUCT0ZLX2jBijc1wzLRZHk0u1Srhi53iUrCaUlT3CmG1j6ZizTy0yEZUASaUhR5j1N+l7/AEifBNTzaiohvDIHfMLFTwtYKjckAAdNv1hvBRAtzHYb/RUlfWg3KL/xExZZNV/4bt1dRtboL3g7TaKcH8RSVF7ApLbBqgx9fpFmn1qJaUhIBIA7fT0HvA87jKlYIsWcbEZbvn2hv5tMo8lGVjPmKH8AzJixL08kKHzeItTlXYAY2BPtF3CdRImSkVSglSw5CUFQYqKQ5AYA0794Vy+MAq8UG6fmG7YUDv8A1i3QalOmCDMKk1SUUpGVKqWSnzFY6ZhWeNrCC3Yo0ADg4EagpkNNpXUPs+VVKuRy6iwHvb8Yt1Gp08vkMwppIQQ6gAwBYNZIAIuMPmEq9aF/4hMtJJAE2kpFSFJmgrR5KasDuYq4jxSUfEmpNQM0FKvulpSKpauyg48x2gBOiYEdlPpiE01KUocwSyybKJZt053HvHFiUklMwpChTh7VFg/mbRHj0kLlyklVPiTJYvsTceoZ/SE6anWqaecp0ylefikfgBFDqNVDWAhG8R0klakjaql3Nl/w23ilei0oZJmKBKilyVu6SxFsAFh7RwywF5cK1bHssLtjFSC3/pHWIanUplqQaXV480DlBBBmgKRYZwod0iIpTkGy74UhWSoc1II8Z3JFsZx7wSvQ6daWSxCQVmqpVkliW/icN1jmpd1gG41aGcOHKUfS/wCMC6iW8jxJcyhYC0TAQCStZdSG2VVhtjFbCnI3gEVM4XLoSXUpNi7quCxDB7OPxgFekQEAITmonJc1EZPlGjmzxLlhz8qQLXuA0IZU0TAXZ0qIYbb+5B+sAmcchS2IaHNpKZ2mAuECrYnI7iI6XUEKCQVKsSbAN+sNpsoMyhb9+0CiU2bWzt7/AKwJstto6pEOczQqmcsu7gDv/SK58lJSsrWQlIctb1fYtftBhS4x5QHLcKAGHAIAGDY/TrFonWa2RI3knKd1bwH4M0akCZMmrQuolNJDtgEukmrN4dajgumCrzJqyGAdQDp3NkgNkNkmLUKKVKACVA4S4vck/dcM303j06ZYEgFV0/Oi4v8Ay7Z6fWNbm83zG/femAABSlo+EaZyDUj1GfQYwx88Qv8AibRaaSEeElKjMUXJIcFrWI3Du2WvByVsLlJUXLApJa7bbXv5QDrly0ynWxuGNjcjsLluv8UBfGGtJAU2Bss9O0xpJ6FJDEbEHY/t4N/wvjGtCyzXSUlLEHLnIABHf8QtcoqFKXdZSkJxk79Ie6TTS6nXSFBNFTXIFVn8lE+sDgDXfNvr4aKry8i60WZ4vpVTCKFJBS4eynx0uN8tj2F4WhSkUnxE0kgJJCa7YLOwzuRA3F0EeMpKVIDpHkKPl5cAm7YimRq1oWqYxKKkkvtYX8n/ABhiNoyCvfu0QuAjo7LY6LgBR8gIBYszDlOarsN+7HFos1JUxCGCgWNX5bHzgrhGmnTgkABCSbLUUq5buQly5PSwFyS9oknReLKQqXMNBC10q5lMkkWVaxd8ZPpAZoi/pcQgOjYRos1r5eomTKlpIXNKQGUn52AA+lgI0HDNDqZKGSgy1FyVLSDyM6v+4JLjG+Y94JUZQGQtPU/K2wEahXEFTLqDhJtyq6P09PWGmYyWeIB5qupUbFvok0rhE6YqrmWsKcklLhQ8y4bo7YgnhU0Am4qQpYO/MKQR0PmOkG6bXrBTSkh3SbKy9r0Yv+MVSZCJbsCKlLN3FyoXuARuMdB0dcxBrgQSe9GjYQdUs0mjQZk4FIURLUUuHZQIYt17whn6VRXKCCCzpW1qXIuX6AEeY7xqOCpvPVuJagPPNvaIarSBC1TKUlKk3DOEqG5Fi3cEMQLjMM8nkOidG7+W3gUIuN5wgNYksohJSsMAK3qzcjAw9oXicpACS7kEm4yb5a25eH400uYawqmYQB/ZJth/cwJP4clZuucwykJYO1y5HrDP77DQ17wqZoXfOFm/8SFKLId7gtfvchz5942KeJBAoUl6VolVd1IcKxgQNwng0szAUJFAINZyo7ByLh7u5gvUcNUZiz4boM5BFxdBlUKOch4VxLiQGu34puDKSTwV+k1KliZSkVIWUMVMDTuTTbPQwJI4mSEGZLSlKxMIJW4eXtdI3x5Qdwl5VaZjVmYoi/zBhzdnbfd+0B6bh6imSFoBpM9wSkgVklO9yYSyhMClbo+JLmqSEoQ1MtRBmMoVJqLJoLsO4ftBmq1RSoIRLC1EFRdVIZJGLFy6rC28KtJo9RLMsJQi6JSVKcFSCgMpurjDesXcWVMWUrkJdYEyWpKlUllEcwLjBSMF7x2UXopIF9iv1nFaZiEBLlRSFVECmrFg9Su31w/kcSJlqmUB0zChn6Lpd2sd29IXDh81yFJrUJshVbhyEJSFG52KTsHeLCif4UyX4Tuta0qrTd5lQGXBbr0jqAK7KKR83ibImKpSCiaJbksm6kiolrWU/pEJnEFgpSPAqUkqfxeUsQAAaXOekDzNNNUmdLCAKphmIWVCnlKVJBGfmS2N44ZOrtNolVspNBIZKTSxB35kk+scKKigmetQSCosyRhtz1OSIRmRSlLZNSierqJeNGmUTLCZiqyAKiGFRGcbPeFvEZX2aVj+IpPnkfnAsQ05CgPNtpKFLtfy/r5RTKSUmCZptZnhbPnFuihceXT8oTaCRolpWW0ItLBk+3T99oGnICTUxIBCikE3Y4tvF0ualQB6/u/SIrS1yeXuMevTzjhYdY3S5DmlMFcSQyS66jcp5+V79WcHpbMXq43KCbS5qiCHZZ+a382NoUkRVOkAiGBjXHcIoxFbhPZfF5ai6a00FiCdzf8Ai7iF/GdQFyyA5JUFKJ+6yntkE9ri+HeF6KkCn7pz1y7xXrFeItCBVTUkWsbqD/TrBmzOdoERsoJ0Klw7h69TPolqCDLTWFUlSVMWIqexDgd79IZK4DPSW8RIIqBsQDZnu9yBY7s2bRfpdImSXlsFKdJIYks3VeXYnDtBUzWLAcqwHLN/+QfR8QwI21qEcFxFEpGPhaZceNeZclgQbJS4UVAdunKcs8EJ+B62QqbS7pcIDNzO7L7HfcQ4GrXVST/S1r+JfzbeOeOtwxs9NnzdnHiO/vFw1vAev4VebFUlep1S5K/AD/YilEyoCpRDKNAGBs5v23F0UwykFI53rFSrkBaqiBfY7xfxKcCXUlIKwxVlTAA5qJv+AgSWm7bX/GFpZXg0Cq7Gipy6TMRV3Z2Yqa1jk+V4eykpoD0MWc/Z5ewxsMC+YUSVEEKSQ6S936diOuYOmcVqYX7ArUSQPIi/domGZrGUVJeANUbpqKgakWIsyO5G/t6+cWgAo5WLvghsp/hcdO/NC+dqpimpVSPNRL23qFrYgnRzl+GQslVzdtnSdy2esFGIieco9hdHKHOpu6zXEHKlM4Lqv0v7w2/zxRAaWwa9S3GP+Kbef1g1UhPNyp+YbDvFus0Epj9kjA+6nv2gDbDdFdseUpbSldxb/iS3tiK16U2dSi2xLj2No0aNJLSeVCBynCQOn6/WK5kpINkjCdh/FBOexR0Emi4xMvZI9PxKYkBJIJu7gfhtE9Rqpi0sldPkOm3Vodq06KRypz0EUzJKajyj5VbD+SKGKQ9LMoLTdAoZE+SliETKmFRqs+7O+8eHEk/wr9Vp/wDCLkIHQZ/KBikXtHZJcuax5K/NuLqtXy+JthKv+sf+EQmz0m5lk7n7RvX5I4iWL2G20UzTjzMQYpw0PzjyUtZ0stoCfrZycTAzuDSCG6dTbd4KTxNdiFApLO4vT2Y57RcpAbA/bRUnCv3tBnwSMaHZt1DBmJau6vXKdIlrLXclDEdALmApupKAS6T1cqJ93zBkpRpT5D8TEErNWTv+cVfBI1w6W6lmoJ6lDScUZkqBUH2Vf6i/laBJerdUzmJSVkhJPy9mw7N9Ya6lRDkEva/qIqlF13iZMI/NzRduq1mZm6kvW8dCKh0IZj+TQZqJhfJwd4v06iyr/wAUUbgXZ8lqC3oBySrmULcffpABOB+z9YJYsDB06YWVc+/8oiKZhAFzjrFW4EyEi9Qhvgpgs7pcUNdA807Hq3QwSiYg2BuNtx6ZiWomqFLEh2djnlMF61Zpyfu/iIp8FzjC8nUKDhacG3ug1acGKRpEVCsshxUWJZO+IYaWYa0hyxBs8Ef77bUm228VjwpDQ/N6dS74UB9WjNPw9dHz7A3L/wBn9Y9N4eQhy56tzd8BJf8Ap6RDSoHiLDBgEsNsiIBIM+aDcDA2Gdocz9HMfetJnLrS6nSLJKQVX3pbl2d0WakFu/vNPClpAIIqwXI2f+VywbpiJ8PQDNIIDMLRVw8OZr3YpZ9rHEcZK9933XZd0BxzSUpSE8yw9gMhx0DJs2fKE0nSTd7ejmNRp0Bp1hZ2tjMCaZIOnSohySHO+VbwCRpdrfp39qGYiTvSUBKgkCkknBH52wYjptKoGpQIJFg2B+8+UaKWgf4eWWDlOf8A1RdrZYrRYZO0R8PegPohugJ+YpMhBGQRB+kIpO+Ww2U9+/1HSC9ZLFaLDPT+WBp4ZaGs61Atb7pjoYRHJd2pjgDTdr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37022"/>
            <a:ext cx="3810000" cy="19573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98" name="AutoShape 10" descr="data:image/jpeg;base64,/9j/4AAQSkZJRgABAQAAAQABAAD/2wCEAAkGBxQTEhUUExQWFhUWGBoYGRgYGBsaHBwZGxwfIh0aIBocHyggHBwlHxwfITEhJSkrLi4uGB8zODMsNygtLisBCgoKDg0OGxAQGzcmICQ0NDQ0ODQsOC8sLCwsLzQvLC80NC8yLDQsNCwsLCwsLCwvLCwsLCwsLCwsLCw0LCwsLP/AABEIALoBDwMBIgACEQEDEQH/xAAbAAACAwEBAQAAAAAAAAAAAAAEBQIDBgEAB//EAEMQAAECBQIEBAMGBAUDAgcAAAECEQADEiExBEEFIlFhE3GBkQYyoSNCscHR8FJi4fEUFTNDcpKi0oKyU2NzwtPi8v/EABoBAAIDAQEAAAAAAAAAAAAAAAMEAQIFAAb/xAAzEQABBAAEAQoFBQEBAAAAAAABAAIDEQQSITFBBRMiUWFxgZGh8BQywdHhFSNCsfEzkv/aAAwDAQACEQMRAD8A041MpTBKygkXC7+zEW7xfpCkVBajixSd+jU/riFlISHQAG2FvyjsjiAOSUmzpObx5/8AUsQf5eiZMEIOjUynqUA6RUGf5W/pAlbEEsFdHs1RwPETbbHvcQZLUlSagokGCdPLl08ymUl0nnUDYnYEPB2YqSYU43XcqsiYw21LDNt8zil/mPUNfxs49+8dCzcP8o5uYlsi7zun4wzn6ZKi6JrO9XMovfY1W/rA09BlAqC3UVClySm56O2D9IKXULV9EEqbnmyL3uL9ptrfWCELIKm2UQKv3iECvjRCgkonE1KpqCKQBfmdYuLWIzEJvFyFIaqYiYSFq53GLhhy2UDs4L7QIYmRjrjGvaFD4mvFO2TyZxNQLMk+35RH/MVH7ohFoeNSghKSCS5FTNyjBIc7DHaHCSkpCkFwQ4PaFn8r4xh39Au+Ah4/2lmv1M2bOQJa2Et1KFRBWxDgAfMwwN3PSGydStRFKrUksATuMjyNvWEy0TZUyXqlioOsEMwIFQTe7Zd/ODeEBU5ImKAZbgpf73KWDhiA7f2jWklnyte02DvXd6bJaNkRJbWo9+KZoUsfxbi6FNgMffeJahahYqVYPZCr+V+/fBjyEpI+Rx0NLsG7eVvP0qncVkyXSqUk2fmCcX/lwwfyIijpnjdxRREzqVhmqHXOyV7gNfbf6dYHGrUhTuTUMF2cE7G4cN7QqmfEkla0BMq5TUAClNjuzd4s03EUTVi6KWIABdyS/QMzH3hXE4iSNuZrjau2JjtKTE8aW9LJdnv0guVrZm4RGa4vp1kAp5qSCGHnbfz9Ip0fHrioWsCQcZ23xjzhUcpYxzba6/AfZX+DhOw9VrE8aZwaD6x5XEyQ4I/9LWhUlYPMk2PWKuIzwhNaQQSRUQbdLg9ukAHKOKdoH69w+yj4eImgE3GsmEgCq++3u/7aIp1KjapQLgWBGfSF/DdamYaQT8wdssAoHLWvDGRJOAxcJAxm2Ptet/TeH4J53xjM8+n2VOYj3yriZs17LmX6/wD8vBKp0wC61viwWR/7I4okKpKk1VXS6XJG3+rbO8EcQmIlywpEuuwNILtZ3cFmAu8MZ3gavPmqc0zqQi9XMF3JFnyM+YHtFo1xay/eEH+fCclXhpSA7KuTj84Hk6oTAaSbFsfu0JTY6drug7ZdzEe1LRr4xMTlYEe/ziacTR6f3jMDWzpc9LkeCtJAchwoNi7qzfGQz3iWvlhQcciv5cE+W0QeUMYwguOh1HRH2UGKHb6laA8WnP8A6g9oslcXmq+8D6AxjdNxFWHAA6fu/nDfhqg9RfmFnf29Y6TlbFAcPIIQij4WfFaD/MJwwUn0EVL4hNPzAeiX/CAperTfPT+zn9vHps0gpoL1FnJgX6zihV/0ETmYhqR6n7opPEZmwbuZcM/h4H/EIJLuFE2Yux9MQrXNXZgM7naGvw2XnJJZ2UPS94aw+PmxDw157dvfBEbHG0EtHDrWam6RRSwURbNJt6iBVcDWtISJzLSz8ii4beG8uXzC4JLv8uD91vDFste8eSA/3Q9lNRcWYf6d9u9ukEbh4xwRASNilml0E+S4EwKDuoUKwzAYtb8BEJfE0SCEmUVLz8wZQJVdmO9mP0hynTkAkpZbvUUod9r0bEf9xjIcZ0tc2YpKgV3BpL9W7PvtApGiLpN0tSZAPnWsRxSWpLgJYFyy2Y2PTa0KPiDU0ySUi8ulQ5thyg7Dlck+ZJzCzgSiahVSAziw8ycm5t2eK9dqETUlBKrpUyCAKVU9XxbA3hfnZCacdEYRsGqzMkUz6UAJUynSXY2cM2HfZgDfeNXN4hIMkyZE5SJZRWa35p0spJQ6ruQQlv5QIycrnKqjz02AHzMWztZi/aNr8JcGlauRNlrKq0lBd+YKKGN2DgsAbXjUgc0SDs80LEh5BFJb/qIoQpIWldYTV82SRez3f0L7RRouJmxUtY5iQKrk93f27RGXw7wNZMQpRUZSiA7h3pIJ80l4YzdKFF7BRyQGBbr3MA5SYwTZRxF+ZKFh5gxoD1s/h/V+JISCHcrSrex/vGClaifJ1Skq1K5cpDo8NRITUHulveq71Xhtp5s+WkpkzClDvSEpID9yH94QayTqUzFHmmBSTUpkly/QAAk4YDfa0BifzjMjOARBLGH6o1PE9UKllc4pKyEqqVSc2CsWszd4YJky5wqnTFrWlIdJUXDsaXLjdixNwYW6HiyD9koTUslgq6WsbgEMo8zMehhlrZJlhgSqsMKgygQBVULOpi1QYEKi8jzENFJF8dEKdEg0FKES0BVAubmkgBRUoqZvxihOgkplhIIlu5FAAalVwWLkte/QRZOsUAJ5bVpchyOkR05uuqSCkppTdiA7uepaz2hR2Ic7c6KWmMbFapMsLDrZYsLhJuR3W7/oesTTpJKXZEsN0CbW617M7fjHeFAmWgj+EMyj0/52v29IYpkgJeoCyrEly4bNbXjQblpU1S2XpJYskIYMbU7tsVft4A4rw9JAwCSpLNtTixN3h6JZVcim+Khj/rz7YhVxKZyhKinLsSFOGY2JO59hAZw0MJCnNxKzGhqkT6lVGh6mYG/bDC/Tr2jX/wCfgMPCG17JuWOw7j3jMLSPFKSxcJJ3AL5ywsMbvBGtWQQAKg+Tg4Ym/b6wkMQ8AAImdjgC7dPUfERYcgY4O57C1+sKfi3jM7wFBCQkqdI2ckjt2v5RyQgLDJWl0JsQ4TV0HcdYz/HwqiWyioFYLk3CjVyqOG3eCMle5wBK7I2/8QWh4qoEOEgKuTSHUBbA3/SGHC1KE7mslQWFF9i5fyyYS6vUFampSGIbNtnF7PFjqsp2UBc9O0MTwsro7kaq0bqzdq1nE+JyaWEtZWgAGYwZqiXBfpY4cwUQFpAspJuGbfrb84hw/gKtVo5akFKVKqSXdvmLGw2vaDJLS0hLYAB9IFyg5rIIq3/xZozc47MNEqVw0BQsQBlvwg8qSSLFk7Nbyi5UxB6v5xKVLcOH9YyppQTmC4aFdMsLBsRb9loqTUVJJZNIsB17vt2goApvjzMEyZji49xFS7K0OOovcf1RpQXG0GteSfxh78NEeNL60n/pZX5t9IR6oEqIDWb07Q6+GB9tL/4kP357fWHsAQMRQ28uIRIePcgNMlRAAJqLtkYuP93y+vWLZaSCy1FyBmuwL3tMvv7jpCiR8QTLFwCAAXcv1Iw39Y8rjyyTze1r+kaBxbAVfnGI74rmoEhBap3upybG55rjeMBNUUrEykpXSChAcuCb9O236nQcc1Eycmyy4wnvYb5xGZRNFBmMVGVylTpIKg90uf4mLxDcr3Z+GymPI9ybCcHZSSlTkW69CkwNxjhnhTQfFqXMQ9IS1Ljlcvc59+15/DKXQFT51Ew1TJiiQQC9iMXuSc7QJxjWKkzJgTSpawoKWQF2ItTsAx84YhwzWl+bhp2+whahwDOPl1oOXopoZQS7bOkHuxszfrGn+F9adMpa1S1OsAWULNvdTE+zQr0+vWslLmxZ9j0PaC/GfMVhhmnfUdDr028lafEPiFyIjis0TtUrUAUBQS4dzZLZFuntFlSevtAVceE2Ngckse4PnOYjQaUPysl+MJ+UUjgsbR4LgJGoYn0P79okdTGmxoAoBLOu9USpZSa0gFTEXHXd9j3iWr1RmKC1DmpAPpAZ1EQ8bvAPhIs+fLqi/Ey83zd6Ik6k+cSTPG4eAqx1ixKx5+f6frAsRg4JfmjBPl67ro5Hj+VeqM0+oylIJY7dDe5sA1wz7QVIUG5ldbJ+hc3PsISajiBTSCtkbjAc4vjKSG7xLT6oLuDGbHyVhs5zDwslNvmky20eNLQJSNr93/KICWVqdTsBYm7AbCFIntgxI6sneB/oEYfmzHL1flV+LNbapgmUgTPm+ZJOOh//AGi/wOjQgnaghaC+ah7h/wD7Y5pOJqU/KoNlwRe9nbIaKTciwOdTXEHhxG3viiNxDy3MW2PLj74J8nTNhP0hJreBzJiz4glhDkgVqBwQLBOd/pvBA4gtrRH/ADBW4+kDZyJIw21/p+VZuNa03lUND8OAf6ykPZqVHI8xBczgklmqP79IHTqkk3AhjIoVu3n+sZ+NwGMg6W47OCZZi45DvRRfB9SvTyxLQtJSl2qT1L9epgYTFYIBO5GPR4uMtogS2LxmPndIAHG1WRxul5M8dDBkqlrKD97Qnlayp6WqSWUHFj0sYJRxKWLqSQoBm2fqP0jjhy7TZUAIKYzlAoLltrXi2XOJRYXaBuH6gFBVypSpTGtKVAkC1NRDZ23gmUrmc0gOwFCfctMH5Q6zBuMbADtr5+x7pEEROvWqVA4x6iHPw2k+LLZmuD3LK/f9rjTpAKyORw4+UEb/APzOnl6wbwOUEzZdO6XZmHyqc5O7bnJ6wxhsLzU2b3uOPeiRxltk9SwaVTCP9KUfJSn+sVzNLLUXXKWD/KpTfjDGXpFgAhJYgEN3xHEy5n8KvZ4Hz8oN5R/5H0CDzff5pPq9ByFUqcoEAkAuq4uA30jI6dKxJKCohSr0GzqLG3faPow07kVJZyEuzXOBC7ifB0aSdMSqYJiVGupSQGc3BLkG+GwG84Zile5hcGVl192rxuyXeqzCp6kypPKGU6SoKBKndgRsz/SIzNOmaCAQJjvY33BSR6A+vnDqVrpOESwodkhr/nFyFFamQkh2ZO4tvD0BGJlsjKdz7v6KXzPiZ8vvySPQ6WanJDHLi8NUxLSBSzMCgR4eWIBd9zcDrY4Lwx4jopEuXUif4kxQelCwsOeqi7DsGPlmNOKeOJ2WNqUlhkkbmkdSXGOVxxc4ntFU0E0gAkrLAO3V/IWzDk2JbEzM5Jw4cyvytXkTwS4INsi+CYsC4p1mgTp1oDplSqCW+YPukkXDFi5GOrvFyQMjmtnb0H5mBxYjOKaLPoiS4cM1cdPVeqePR4vvHQiGhfFKmkVptGtaFqQBypJdRCUuBYVGzk2aF0mXMlSvtFpWs3cOz9L94aaeaqbTpwr5XWEAgep33s/W0GGevTpmadUoVrwup2QpObCxucdBCTyQ862eAvYdabZWUaUOJI37AsfI4apagCoo61Al+lrdcw2TppksisjDOkGk+uSfMCO8RSqWUhDJcO4Yk9mLsPO8DyEl7iB4fBhpDnbhMYjFlwLW6A8ET4n7aKtVMVSS9LbnA8+3WCEpijiCuQpDFRGHx3tDWIGWNx7ElCbkAHWp8L4jLTN08yapIlJmB1m6XCSzjIcj2J6Q24hxJB1C1zTXKYKAlu60quFbYe972vGNkJqlhhSxuMm9nOWtv/M+Xj6VwLQyZulkz5oDplkLuwaWSHIfFIvGHDPZ6ZOnmtqWC480YFE+CzGq1QKgUAhCroBsQl2AtvEQtRzEOPaMpmkSSFyikKSACSgfwne0C6Zamuz+VvrG1C5rmjLssiaMtJzbo0ecWomnrFSVPmOgDvBkumel17WVcQawNwxBxCEKgzQTCFAbGPP8q8kxva6aIU4anqP5/tNw4gimu1CG4No0y1zEhRUFGtlABQVUSQWFw6rG/wCEE6tCwtIEtZSbkhBIZ2PN2yWxvGY0moWjUGZUS65gLjZzj1Sz9o+n8GWZsrxpSyyEIZJLgukFaejvGUMM577JvRa7y0u8EFwMOKUg8qwcnCvIHcQ4EhQCyoEAAXJIDAh7mXkvtGW4DxMImKH+34iwJlVqRVR5nHm8aocZSr/dTSXLEAlnFLhmw59QO8HhIDQHEadqo11BVoSlnCqhjPntRb64g/hK/t5b35bEFwwSvsO122gZOoln/elhxewDFjYWul2uWP5EcMW+pFLFANlA5FKwMW6v5CCAjO2iDr1ogcCClCFIAShKgyOQAqSWF8c/7PlBBmIJFKk2JLuM3U457X/9x6mKVrLsF3L4URhrf62bvj2iaCWAq5rJAqvcPnxb7ZMTZ61NBLOMoqlgpIBQzFKsAjlLBRwQGhRrCuZqUjV84SCj5bKGQVMd7Y6w74moIkzCVcvKQ6j1tlRs3liLdTq5UxdpYK0FIBOD8pz0Lt5AwXDylhkscNO/UJaWJz3U3sWX4H8HrUpSkTUyh4iClCiouyriysK+Ri7uTtdlrlyZyAUoI2LABNn/AIiCkgghh/D5Q81/FE+D4gbxCQTYctJsDbmjF6/iclImUkJXzGySWUXPQ7mF5XFhbl1ciOkyjK4Xa4NMkCwS4y12O4c7xCbKVFfCFlkJUorcElQSf+s9n5SR1EHzksWjdwuJD/23fMB59oWRPEWOvglhlli9vqf0gM1CYgpcUnLuShrjpvs2chruCO0Ba/TksSgqFiwYgjcEg2HvFsVE0sJJ14f4i4WQh4FacVRqZMoLTNRSopU6gtXKupQN89G3sWOBB3F9SVzUzJakUqCQvJNeHYWY2w2/WE2q0BW9lB6cvgAdfKLdNolhgVsHBx09YQGGndRZ9lo/EQtFPP1TQqfA9IiSekSSImURvDQUsEgE2nvwjowormEBwyAd2JcjysIp+Ly+rYgkpQgEDye59YD4XxKdJSUpKKSarguCzZCh0ivV6hcxalrUCS2AAAAAB3Pq8JMid8Q6Q7FNukaIAwboHXoJVhIDWa59TuY4gGCajECg9IcGiWJtSlIJ/uIq1nDjYOwUXDcx9bv6xfKT0MWS74UfQxB1VQ4tKV6XhE2oJKx4WVKUFIASDsHFRA6d4bauRMkjwpRrkkFgF3BOQQTSXd/eOK0wV8zn6wfKCEopRLZP76Qg/k6F3+p5vKcwCQy53zomImA8pSpBNTjbLN7xfJkkiolRH8wAPvvDBaQPut6mOM+379YahibE0NbsEtNiHSnMVSJYOBElSuggkSO9oslaWr5S4hd/KOGY7KXi1QRSuFgIJMowUrREIrNmx1MFjS03AqPe30/rEVcRU7FPuIycVy4zMGwixx7R1fmkxHhXbuS7XacTJZDEFQ6CzEsfrGo+CZKZenMu5dcwB960ix9XhWlSVX3MWy1FIZCym9Q8/wC0J4bF4UaG2nzFJxz35usUsbM4cUOlKj9m4YFib/jtGk0L0gBlAAZcKHuIsGhTUVrqJALMRdR6/vpBOlkhJUpgCpnAbAxveJxDICCWjMO/6391GYloN0VBJjQ8AUfFlgdwR15ZjF/o3fyjPzwKgRu7xoPhtY8SXh7+zKf8vpCGFZzeJDb96Hz4FHgN2ewqmVxyQFGhTkN95Sgx7X7x7VcXkLJLl0i5dQa25DDGe0Y4SqSVJs4APUNhiOkL+ISVqBCGpWFpWVDJayRcNk8xsGhmOV0jqaEQTsOgWj4prkTk0y01IU/Uvcu18QB8PcIXPnhUuahAQkK5gpRuoizqwyAPWE/w7qZsmeZc1NK0lwlwSRY3ItcF7O0G6MajmMoKTUVpBSHsVXSD2/IRoYPDiR7w86jbqpLzSGNwK9xBU2kLS6iXA5bM9yAAAb7mFuj1MxK1MgKQQQslKSbix+0DgEb3zD1C1FKUmhNAUkVGmyXyfRyYWcBnl6UpZwAbfeSMlXlgXYMA0LOuFzyNaPE66Ijbc3NXD/U0pKmqZMvZmawtgB/IADyuIjqkuXS5SLd4ImSySKji7D9YH1UvUImImFJTpiGflNSuYnuAyWHfa4MBw2Ofz2djboHTs8t/fagPYZhl2Q6kxyiE/wDmExaVJCj4qZhBYJYWUQLj5Wpdrs+8Ml6+UxLsQEliCLKLA9w/4R6qHFxv7O9JSYWRnaulMDzEl3+6Btn9/wBINpBu8Vqlw0gbKlJ7EecWJJiE2S7Zs30I/SOTJZPu/aO1XaK4TiOkRmTmzufqxPlh4pRLZrmwI9/7RcSCLgGIXWupWaiGt1/e3lHUyywBNwRfy/X84lKYYEe8UVBAupWB+fYecUc5rRbiuALjQC74bhQ/iz7N+ESMotY73wCR7QLr9ROlt9irJBLGxBBYgAs6WIt94GGOhFUtK1WcOR36Qu7GRAEk0ArugkFabqUmwy5gkJXgJUx/lUx9WaIJkqVZIYEfMR+AhrJlBnKk3FyoJJcevX9iM39WDyRENutOQ4C/+nolv+FVu/sfzEXI4evp6kK/JPaDlSrAsBUQUhkPax3/AGD7FSZRIYActwyU9Tjmvu3m+91p5pJhTnUOzT8+qabg4m7JT/l1JqWorLcqRLUA/d8ef9I8mcT5HaGp05epQAYgsycB2wqwaFSpgflwbixx5Fox8XA1rRlRXgNoBdmFYYpY9iW9j/SLpRXYnk6g3I9vaB9RI1OZMpSy5D02tdg+XbI7QHqtUuqkuCdmIPkXxC/w5DQaVdQNkymTEg8zHrYD67QPKmFZNNkjf8u8S4Vw+Ytd2J6OwT/5E/SD5WlCrBTFn+Re3oLRb4dxFtFq2QuCGW1tz3O8WkJMdXw07rwB8stYL7ZcHy849K0RBIcP8xIlrDA3y3r6xcQzsHR/tVfDmGy8UpZnhtwItMlgdVG3/FWff9tCbVy1ICSwIUHd/wAiHhpwCd9ogDuPJgo+uYNh5ZjKGyfS9+vdRAwteR2FZRclwS5OxuA3kP6xntQVKKElakpQalHJJ92BuxEaBc5SUEqHMwZvzGP2YD4zwSctImIleIbhhYKDWwbjpBsK/JmHWKRsosOI2Kyuo1xOqSp3KVBKSMlISkKcnJNI+u5jacA4v4CZ6pi11KH2ctlUglw97VeWw8oxw+HtSlfNp5ovV8gPW7AnqQx6QSdOtI/01A71SqfR/Xrt2jTc5uUvvpKY2NMrW8FdqBNQmSFTPFmEkKVhJSpyQqz3BF+gMN9LplFMuZLHMFPMbYOBYbge7Ql01SElQqJdwAk4wRb/AJC3nD/gclYCl0lKlJUkOo2qS1xgGE5QOZzFwuzY67/1S9/NuyNCa+GM3PmYp1nGRM060TpD0AmWUqLObAkC7Bx1dzaLa7X6QUjgKkaOetbFapQYDYODuCHtA+R2sySudvpXrazmZ+cAb4r5zokNMmuVOpSqKQSAqkApZnIZhZyKe8abUaOSnhxApOoBStwXX8yQpLG4TzFVLM92eEOj4PMqBWGPiqUQ4cpUsEY7D6xteDKlStOEJSRNXLZZb5iCosGswIYQ26UNBNjQLSc07i7WS4PNUooyLFxs7HIIzt6WhsoQcVnp/XoPeGGj4MrUoXLEwS1UFllNRB6gOPx2i+B5X1DCzft26/D8rLni5513qstPl8ybjLY7Hv2iYtE5XDlpQhJUFFK1Jd8sFXv1z6iLJejV0Nstf8I2Y8XEQTmA8dks+FwOUC/DdVCW8Fp0Cun1/WIavQTCh0JJFjZKnIG9x1aGnAdT4koqUkkoUEG5vZ3sCRYRmYvlKUuywV3n6flNw4EEdPfqS1SQmykEFrEkMT0DWgLTS0TJxqYAAkkWx/NtvG3OmRVSqW4I+9X3/l7QEeEaZX+xkgPVN65wG2/OMtxnksyP9fonGYcNOgVOg4JIWFqUsJJNPNMU6kFId3XcYHQi0FyuHSwyiqW4ZmWnBN/vdPeJ6XRy5ZAEsi9nVN3Lv7wLrpwTOWE1MC11E47YgMv7bLfr4lXIyoyaEBCmIqpLMX5ms7d39G7ssmz5jMHCRsLfhFwU+494sQIz3z2ei2lGekFQpV3UDg8x9vKLvCCQ5c+5gqKJk8DziM73jsXE2qTMJqtgs5wzZirxwzSx659yfziEwqWRln+n73i5Uth0HTEdQApULCeC33CJ7ypdOAhIb8vSM58Qyh41g6iCfQklvKGPwZOeUoHZZAfZwD7OIWfEkw/4mY1jyj/tEa+KfnwzXddK+oKjw0FMwMbgEkbkNa3m0VSWSQ5AuS32dvp+7wJ4y5bFLKVYEkEmmpJLEC10jHTzh5p5iZhBroWUuQ5wewWB9PaBYYjKAisNBCUpJBJSAP8A6XmwOx/feOzZSUj7pBGHlAgbXPVzjMHyisvzGl2JdVndj89sxX4SgtTgKCGpPjFOdqXLXfPSGbHBWSziiGTKOxSwpuNm+W2N8Qb8PKZaR0JJ/wCkt+cD8ZmtTLcAkBSUg1WFnffLekW8CQakEks6gcj7trjEJNoYi0Ef9T3LNSwyyhvmIAe5c2fveNXw2UiWEoTMSSgEAFKsixPe8ZxCAtaFEUkKBscX6w5k6ZQUqlBJ5iCc+f8ApFhj3EHwmoPWua4u33CNIR1BZQOFZSGGdmLdDu94ITLQLAAu+ysnN2/d48jhyUsUmaFAkg+Gk+Y+TBfzizW6qhIC5k5zb5UB7Xblhqir9yBK0JSVJRe1JIW5O33bZ9sxnZgmBLKy5CiNmLfWNNO1QpSQuaSCP/hs5e7gfWEvFgUlbXP63hHFjog9qggWEq1A5CxUgfxFKiPfp3h+ibqp+lKk+FSUqSShJLhLgllKAF77xcvVqWiXatKkvdKS5N8qWNn29Yhp0lAoS4QkWYMN8DxLXzlz9DQQ83eU6FUbGGGwkMrga3S9lNdNmsDcKfYB33YHeCdBwBaykOKkh2JLNkZFjcdMw2IU7Go2Lv22tMwMR3xlE0cwdrgnexuJlh/aLlg9/wCI+dyz+L7AnD3Y5AyQYp1HFVyZ6CjZgxIZQe4IdyLs7Wg1SQhVLWuB6RKdwvxwzGxBDOHPZrFu8I4OcRTB2W/ss4sskBTdC5U6asIlhCwUJSGaoM1rlwr3Dx2TOVK06DQVAr5gkEqoqN2AL4/DrEFcFmPZKiQDYEttkYfEWy9LOSGZYxbv6Q5iMQ0y52MNIsYeAM26s0i5syipPhpSUuWIUwa18foYE+H5dczVJUSQZgUCyVPzEAsXfLW6iDpvDphBrdhc1lW3vAum1FANBUioXFIPoXB64eF3YuqzNICuXkEEhO1olKAHNUwblQNgf4XZuuz9DHdPLl2FCSc4SCXDuSEhrEehhJM1MxQatx5J/BoHnatbNUR52/KJOLYRsVPPtTzW6yWlYqSWUmoBISwu13Q4VbHYwm1BStalCxJJL9Te3p9XgJc2YcrqOxVgfrF8ucALnZ8QriJy8UNlZrg7UKYtA0nWBZVSr5Sx/ZgY62UdXLQtaUoKkXOXsWA6/kTF08yUzJo08uYTkpJUomlzYbbt2HaxIcA+RhcN6v7qr3NYR20PEojxz1MVqKc/WAeH6qs3JNSQsJYMkEkMDm1N33MGJYkgfdLH1AP5wB7DGcpUOcWnVXS517BxAOnmTVI1U8KCwEkyZfSlOPVXd4tmIe1vUn6xldBqCLBfK+Ohez+0HwrGEOzdSYhBkBy8P6W/+FPiFSJKfGlKStdyARYgNYP65hfxzjY1C1rl3cBBAUMptnYtC/ShSqi4KRkB3DHN7dbQrSqgEy5TCapSndnJLkkm9n7YtDsEbpmlo2Hl3KJKa6k54VxJVVJWaWbmBcCwa3n9cQx4TxemYpaUVMKXNScke21vPpCX4cVNTOUFgBksFBQYuQQ9rlu3WGuj0QaZzJKixJAIdmy/keuR0gctNdZ+YKhiblsJ8j4sWLBEsBwfvbM2/YRFPHlX+ylXsfmwcj5sHcRnp/D9RKmvNQpCFWQ5SxFIOxd3P0iYnhstAZZcTHVk69iVLnXVptq9cZigopCWASyXZhjMMeAuVJDWBUX7kN+sZyQuYC9IWnsx/CNJweYFFJKWIUoAEfyj2gWHa4zZibtMxNo2Vl5k0pWPDYmq9nAG+Lk+toby+KzBcoSe2Py/fpAMySylFPU9y0V6UEvzKN8/k3SIMrmt6JpS8O3GiOmfE05KVCm5BpLsx2ckYBj2l+I1qJrSlSUiyv7u+DfeBHSTSRFZ4cHfmHo4iBiyNHboYmLTleE4kcfKwQhKWw5T9IEWuYUkqUFqw5DBtrDoLd4TolGU+6drWD+X45g7Q6moqc47Mltr9YiVznt3sInzjM1PtBpxMkp5kqASAWKWdJLiyDb18oLOkV81iCwLqDEAuQfs8ADteMhoNYCFNY1FgcZf33giZqC3zq7Cot6drmHTjMuhCl5DPmWgVpqCEzKy7EUALYgnP2YALRZ/hUOFJrJGORADP8pNOAfW0ZBeuWtQSJi3Bcmv9TiGGlSWYkkO9/7tEOxjRrS4G25lbxNSVFS03BuHHXPlvHeCzPsiQbhVrgEWzc94q1aQ1uny9uoEc4atMgqUQ9QSAEsCAMuWLufa4hfDSNzFx0tVa0N6ScaSSo7sGYkqBb0i7U6duYLqNhsDlssdv2IEHFnt4aiMPUHYlzdvT1PWPJ42kKYy1G4LEgjOWbFy/nDnPxH+SIHXsva9ZkyzMKhYE5HNuAwTdzCiSoKSD1Y9xBPFdR4yAiWlQIUCQrmBYFgw7l/2GRpKpa1EJuXfuQeuBuG8oUxBbKeidkIva7vTRVup/faOpmg7+kUSNaCA5F9u/TvF6kA3HrCeWuxAcy9lVMKQTsO3lA8uWpTKSEt0Vv3xE50oH5hHNIu7Gq2MsB1i4Au1MTbdqEs0tQnzyuWgNhe9NPM3SwZ7ZgniMmfoPtZIJpISAoFSVAkN9BsR+MA6viUtWoXKCrkhKjcgANa25I22d8iNFrZq1rQjUTEsoVugskUWelQJsD9TGxhcQ6Fjsw+YD04pp+HEjg4cPdLJcK4iVonzlhfiuAHexcvbdI6GCdLqFpBmFyCALnJZ3+ogfjOpSBJoChU9RH3b8t3cb+xiWl19Moc71qN1XsA5U5LBgDfNxFDG1+tbo2cU5lBFq0S5ySaqUqJZ3OC1uzCKE/D/AFmsXeyPpc4a0MNBrnSpbhYDMwZ7DZsb75MH6HWIKD4iWW55WOPXfyhWR0jCcugH2S95SWtO6X6ThZRV9oSFKcBma2Ml4rlcLKVrrT4qCg0uo/Ns7EFhBWp4slJAZDFzfdg+doO0+qTMAUne8UbNNF+4OKpI19ZkDK01KUhKKWBdT8yi/mzAEj2hnwpYM1CTYFQdun6Qq4bxETVTCHpBYYwMEWwc+sGTEPixGDuPWOke4yjnexBL3HUorjfF1TlI8VP2aFmyS6ilSgKr2wRFC+HePMWdOkmUg5JyG7ns7Xz5RD4hUEzTLSWZKAW2NIP4NDn4eedK5VBBDJ5QEuQA5thyWHlHpOUMPnjYQNNe9CwwJe7N7HBZ9WhLuhy16XsfSNRwNalJAmJIJKgzjACS/wCUZQ6OYhZRNVSpJA3yWI5h2/eY03w/MUQRd0qUCT0ZLX2jBijc1wzLRZHk0u1Srhi53iUrCaUlT3CmG1j6ZizTy0yEZUASaUhR5j1N+l7/AEifBNTzaiohvDIHfMLFTwtYKjckAAdNv1hvBRAtzHYb/RUlfWg3KL/xExZZNV/4bt1dRtboL3g7TaKcH8RSVF7ApLbBqgx9fpFmn1qJaUhIBIA7fT0HvA87jKlYIsWcbEZbvn2hv5tMo8lGVjPmKH8AzJixL08kKHzeItTlXYAY2BPtF3CdRImSkVSglSw5CUFQYqKQ5AYA0794Vy+MAq8UG6fmG7YUDv8A1i3QalOmCDMKk1SUUpGVKqWSnzFY6ZhWeNrCC3Yo0ADg4EagpkNNpXUPs+VVKuRy6iwHvb8Yt1Gp08vkMwppIQQ6gAwBYNZIAIuMPmEq9aF/4hMtJJAE2kpFSFJmgrR5KasDuYq4jxSUfEmpNQM0FKvulpSKpauyg48x2gBOiYEdlPpiE01KUocwSyybKJZt053HvHFiUklMwpChTh7VFg/mbRHj0kLlyklVPiTJYvsTceoZ/SE6anWqaecp0ylefikfgBFDqNVDWAhG8R0klakjaql3Nl/w23ilei0oZJmKBKilyVu6SxFsAFh7RwywF5cK1bHssLtjFSC3/pHWIanUplqQaXV480DlBBBmgKRYZwod0iIpTkGy74UhWSoc1II8Z3JFsZx7wSvQ6daWSxCQVmqpVkliW/icN1jmpd1gG41aGcOHKUfS/wCMC6iW8jxJcyhYC0TAQCStZdSG2VVhtjFbCnI3gEVM4XLoSXUpNi7quCxDB7OPxgFekQEAITmonJc1EZPlGjmzxLlhz8qQLXuA0IZU0TAXZ0qIYbb+5B+sAmcchS2IaHNpKZ2mAuECrYnI7iI6XUEKCQVKsSbAN+sNpsoMyhb9+0CiU2bWzt7/AKwJstto6pEOczQqmcsu7gDv/SK58lJSsrWQlIctb1fYtftBhS4x5QHLcKAGHAIAGDY/TrFonWa2RI3knKd1bwH4M0akCZMmrQuolNJDtgEukmrN4dajgumCrzJqyGAdQDp3NkgNkNkmLUKKVKACVA4S4vck/dcM303j06ZYEgFV0/Oi4v8Ay7Z6fWNbm83zG/femAABSlo+EaZyDUj1GfQYwx88Qv8AibRaaSEeElKjMUXJIcFrWI3Du2WvByVsLlJUXLApJa7bbXv5QDrly0ynWxuGNjcjsLluv8UBfGGtJAU2Bss9O0xpJ6FJDEbEHY/t4N/wvjGtCyzXSUlLEHLnIABHf8QtcoqFKXdZSkJxk79Ie6TTS6nXSFBNFTXIFVn8lE+sDgDXfNvr4aKry8i60WZ4vpVTCKFJBS4eynx0uN8tj2F4WhSkUnxE0kgJJCa7YLOwzuRA3F0EeMpKVIDpHkKPl5cAm7YimRq1oWqYxKKkkvtYX8n/ABhiNoyCvfu0QuAjo7LY6LgBR8gIBYszDlOarsN+7HFos1JUxCGCgWNX5bHzgrhGmnTgkABCSbLUUq5buQly5PSwFyS9oknReLKQqXMNBC10q5lMkkWVaxd8ZPpAZoi/pcQgOjYRos1r5eomTKlpIXNKQGUn52AA+lgI0HDNDqZKGSgy1FyVLSDyM6v+4JLjG+Y94JUZQGQtPU/K2wEahXEFTLqDhJtyq6P09PWGmYyWeIB5qupUbFvok0rhE6YqrmWsKcklLhQ8y4bo7YgnhU0Am4qQpYO/MKQR0PmOkG6bXrBTSkh3SbKy9r0Yv+MVSZCJbsCKlLN3FyoXuARuMdB0dcxBrgQSe9GjYQdUs0mjQZk4FIURLUUuHZQIYt17whn6VRXKCCCzpW1qXIuX6AEeY7xqOCpvPVuJagPPNvaIarSBC1TKUlKk3DOEqG5Fi3cEMQLjMM8nkOidG7+W3gUIuN5wgNYksohJSsMAK3qzcjAw9oXicpACS7kEm4yb5a25eH400uYawqmYQB/ZJth/cwJP4clZuucwykJYO1y5HrDP77DQ17wqZoXfOFm/8SFKLId7gtfvchz5942KeJBAoUl6VolVd1IcKxgQNwng0szAUJFAINZyo7ByLh7u5gvUcNUZiz4boM5BFxdBlUKOch4VxLiQGu34puDKSTwV+k1KliZSkVIWUMVMDTuTTbPQwJI4mSEGZLSlKxMIJW4eXtdI3x5Qdwl5VaZjVmYoi/zBhzdnbfd+0B6bh6imSFoBpM9wSkgVklO9yYSyhMClbo+JLmqSEoQ1MtRBmMoVJqLJoLsO4ftBmq1RSoIRLC1EFRdVIZJGLFy6rC28KtJo9RLMsJQi6JSVKcFSCgMpurjDesXcWVMWUrkJdYEyWpKlUllEcwLjBSMF7x2UXopIF9iv1nFaZiEBLlRSFVECmrFg9Su31w/kcSJlqmUB0zChn6Lpd2sd29IXDh81yFJrUJshVbhyEJSFG52KTsHeLCif4UyX4Tuta0qrTd5lQGXBbr0jqAK7KKR83ibImKpSCiaJbksm6kiolrWU/pEJnEFgpSPAqUkqfxeUsQAAaXOekDzNNNUmdLCAKphmIWVCnlKVJBGfmS2N44ZOrtNolVspNBIZKTSxB35kk+scKKigmetQSCosyRhtz1OSIRmRSlLZNSierqJeNGmUTLCZiqyAKiGFRGcbPeFvEZX2aVj+IpPnkfnAsQ05CgPNtpKFLtfy/r5RTKSUmCZptZnhbPnFuihceXT8oTaCRolpWW0ItLBk+3T99oGnICTUxIBCikE3Y4tvF0ualQB6/u/SIrS1yeXuMevTzjhYdY3S5DmlMFcSQyS66jcp5+V79WcHpbMXq43KCbS5qiCHZZ+a382NoUkRVOkAiGBjXHcIoxFbhPZfF5ai6a00FiCdzf8Ai7iF/GdQFyyA5JUFKJ+6yntkE9ri+HeF6KkCn7pz1y7xXrFeItCBVTUkWsbqD/TrBmzOdoERsoJ0Klw7h69TPolqCDLTWFUlSVMWIqexDgd79IZK4DPSW8RIIqBsQDZnu9yBY7s2bRfpdImSXlsFKdJIYks3VeXYnDtBUzWLAcqwHLN/+QfR8QwI21qEcFxFEpGPhaZceNeZclgQbJS4UVAdunKcs8EJ+B62QqbS7pcIDNzO7L7HfcQ4GrXVST/S1r+JfzbeOeOtwxs9NnzdnHiO/vFw1vAev4VebFUlep1S5K/AD/YilEyoCpRDKNAGBs5v23F0UwykFI53rFSrkBaqiBfY7xfxKcCXUlIKwxVlTAA5qJv+AgSWm7bX/GFpZXg0Cq7Gipy6TMRV3Z2Yqa1jk+V4eykpoD0MWc/Z5ewxsMC+YUSVEEKSQ6S936diOuYOmcVqYX7ArUSQPIi/domGZrGUVJeANUbpqKgakWIsyO5G/t6+cWgAo5WLvghsp/hcdO/NC+dqpimpVSPNRL23qFrYgnRzl+GQslVzdtnSdy2esFGIieco9hdHKHOpu6zXEHKlM4Lqv0v7w2/zxRAaWwa9S3GP+Kbef1g1UhPNyp+YbDvFus0Epj9kjA+6nv2gDbDdFdseUpbSldxb/iS3tiK16U2dSi2xLj2No0aNJLSeVCBynCQOn6/WK5kpINkjCdh/FBOexR0Emi4xMvZI9PxKYkBJIJu7gfhtE9Rqpi0sldPkOm3Vodq06KRypz0EUzJKajyj5VbD+SKGKQ9LMoLTdAoZE+SliETKmFRqs+7O+8eHEk/wr9Vp/wDCLkIHQZ/KBikXtHZJcuax5K/NuLqtXy+JthKv+sf+EQmz0m5lk7n7RvX5I4iWL2G20UzTjzMQYpw0PzjyUtZ0stoCfrZycTAzuDSCG6dTbd4KTxNdiFApLO4vT2Y57RcpAbA/bRUnCv3tBnwSMaHZt1DBmJau6vXKdIlrLXclDEdALmApupKAS6T1cqJ93zBkpRpT5D8TEErNWTv+cVfBI1w6W6lmoJ6lDScUZkqBUH2Vf6i/laBJerdUzmJSVkhJPy9mw7N9Ya6lRDkEva/qIqlF13iZMI/NzRduq1mZm6kvW8dCKh0IZj+TQZqJhfJwd4v06iyr/wAUUbgXZ8lqC3oBySrmULcffpABOB+z9YJYsDB06YWVc+/8oiKZhAFzjrFW4EyEi9Qhvgpgs7pcUNdA807Hq3QwSiYg2BuNtx6ZiWomqFLEh2djnlMF61Zpyfu/iIp8FzjC8nUKDhacG3ug1acGKRpEVCsshxUWJZO+IYaWYa0hyxBs8Ef77bUm228VjwpDQ/N6dS74UB9WjNPw9dHz7A3L/wBn9Y9N4eQhy56tzd8BJf8Ap6RDSoHiLDBgEsNsiIBIM+aDcDA2Gdocz9HMfetJnLrS6nSLJKQVX3pbl2d0WakFu/vNPClpAIIqwXI2f+VywbpiJ8PQDNIIDMLRVw8OZr3YpZ9rHEcZK9933XZd0BxzSUpSE8yw9gMhx0DJs2fKE0nSTd7ejmNRp0Bp1hZ2tjMCaZIOnSohySHO+VbwCRpdrfp39qGYiTvSUBKgkCkknBH52wYjptKoGpQIJFg2B+8+UaKWgf4eWWDlOf8A1RdrZYrRYZO0R8PegPohugJ+YpMhBGQRB+kIpO+Ww2U9+/1HSC9ZLFaLDPT+WBp4ZaGs61Atb7pjoYRHJd2pjgDTdr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37022"/>
            <a:ext cx="3810000" cy="19573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300" name="AutoShape 12" descr="data:image/jpeg;base64,/9j/4AAQSkZJRgABAQAAAQABAAD/2wCEAAkGBxQTEhUUExQWFhUWGBoYGRgYGBsaHBwZGxwfIh0aIBocHyggHBwlHxwfITEhJSkrLi4uGB8zODMsNygtLisBCgoKDg0OGxAQGzcmICQ0NDQ0ODQsOC8sLCwsLzQvLC80NC8yLDQsNCwsLCwsLCwvLCwsLCwsLCwsLCw0LCwsLP/AABEIALoBDwMBIgACEQEDEQH/xAAbAAACAwEBAQAAAAAAAAAAAAAEBQIDBgEAB//EAEMQAAECBQIEBAMGBAUDAgcAAAECEQADEiExBEEFIlFhE3GBkQYyoSNCscHR8FJi4fEUFTNDcpKi0oKyU2NzwtPi8v/EABoBAAIDAQEAAAAAAAAAAAAAAAMEAQIFAAb/xAAzEQABBAAEAQoFBQEBAAAAAAABAAIDEQQSITFBBRMiUWFxgZGh8BQywdHhFSNCsfEzkv/aAAwDAQACEQMRAD8A041MpTBKygkXC7+zEW7xfpCkVBajixSd+jU/riFlISHQAG2FvyjsjiAOSUmzpObx5/8AUsQf5eiZMEIOjUynqUA6RUGf5W/pAlbEEsFdHs1RwPETbbHvcQZLUlSagokGCdPLl08ymUl0nnUDYnYEPB2YqSYU43XcqsiYw21LDNt8zil/mPUNfxs49+8dCzcP8o5uYlsi7zun4wzn6ZKi6JrO9XMovfY1W/rA09BlAqC3UVClySm56O2D9IKXULV9EEqbnmyL3uL9ptrfWCELIKm2UQKv3iECvjRCgkonE1KpqCKQBfmdYuLWIzEJvFyFIaqYiYSFq53GLhhy2UDs4L7QIYmRjrjGvaFD4mvFO2TyZxNQLMk+35RH/MVH7ohFoeNSghKSCS5FTNyjBIc7DHaHCSkpCkFwQ4PaFn8r4xh39Au+Ah4/2lmv1M2bOQJa2Et1KFRBWxDgAfMwwN3PSGydStRFKrUksATuMjyNvWEy0TZUyXqlioOsEMwIFQTe7Zd/ODeEBU5ImKAZbgpf73KWDhiA7f2jWklnyte02DvXd6bJaNkRJbWo9+KZoUsfxbi6FNgMffeJahahYqVYPZCr+V+/fBjyEpI+Rx0NLsG7eVvP0qncVkyXSqUk2fmCcX/lwwfyIijpnjdxRREzqVhmqHXOyV7gNfbf6dYHGrUhTuTUMF2cE7G4cN7QqmfEkla0BMq5TUAClNjuzd4s03EUTVi6KWIABdyS/QMzH3hXE4iSNuZrjau2JjtKTE8aW9LJdnv0guVrZm4RGa4vp1kAp5qSCGHnbfz9Ip0fHrioWsCQcZ23xjzhUcpYxzba6/AfZX+DhOw9VrE8aZwaD6x5XEyQ4I/9LWhUlYPMk2PWKuIzwhNaQQSRUQbdLg9ukAHKOKdoH69w+yj4eImgE3GsmEgCq++3u/7aIp1KjapQLgWBGfSF/DdamYaQT8wdssAoHLWvDGRJOAxcJAxm2Ptet/TeH4J53xjM8+n2VOYj3yriZs17LmX6/wD8vBKp0wC61viwWR/7I4okKpKk1VXS6XJG3+rbO8EcQmIlywpEuuwNILtZ3cFmAu8MZ3gavPmqc0zqQi9XMF3JFnyM+YHtFo1xay/eEH+fCclXhpSA7KuTj84Hk6oTAaSbFsfu0JTY6drug7ZdzEe1LRr4xMTlYEe/ziacTR6f3jMDWzpc9LkeCtJAchwoNi7qzfGQz3iWvlhQcciv5cE+W0QeUMYwguOh1HRH2UGKHb6laA8WnP8A6g9oslcXmq+8D6AxjdNxFWHAA6fu/nDfhqg9RfmFnf29Y6TlbFAcPIIQij4WfFaD/MJwwUn0EVL4hNPzAeiX/CAperTfPT+zn9vHps0gpoL1FnJgX6zihV/0ETmYhqR6n7opPEZmwbuZcM/h4H/EIJLuFE2Yux9MQrXNXZgM7naGvw2XnJJZ2UPS94aw+PmxDw157dvfBEbHG0EtHDrWam6RRSwURbNJt6iBVcDWtISJzLSz8ii4beG8uXzC4JLv8uD91vDFste8eSA/3Q9lNRcWYf6d9u9ukEbh4xwRASNilml0E+S4EwKDuoUKwzAYtb8BEJfE0SCEmUVLz8wZQJVdmO9mP0hynTkAkpZbvUUod9r0bEf9xjIcZ0tc2YpKgV3BpL9W7PvtApGiLpN0tSZAPnWsRxSWpLgJYFyy2Y2PTa0KPiDU0ySUi8ulQ5thyg7Dlck+ZJzCzgSiahVSAziw8ycm5t2eK9dqETUlBKrpUyCAKVU9XxbA3hfnZCacdEYRsGqzMkUz6UAJUynSXY2cM2HfZgDfeNXN4hIMkyZE5SJZRWa35p0spJQ6ruQQlv5QIycrnKqjz02AHzMWztZi/aNr8JcGlauRNlrKq0lBd+YKKGN2DgsAbXjUgc0SDs80LEh5BFJb/qIoQpIWldYTV82SRez3f0L7RRouJmxUtY5iQKrk93f27RGXw7wNZMQpRUZSiA7h3pIJ80l4YzdKFF7BRyQGBbr3MA5SYwTZRxF+ZKFh5gxoD1s/h/V+JISCHcrSrex/vGClaifJ1Skq1K5cpDo8NRITUHulveq71Xhtp5s+WkpkzClDvSEpID9yH94QayTqUzFHmmBSTUpkly/QAAk4YDfa0BifzjMjOARBLGH6o1PE9UKllc4pKyEqqVSc2CsWszd4YJky5wqnTFrWlIdJUXDsaXLjdixNwYW6HiyD9koTUslgq6WsbgEMo8zMehhlrZJlhgSqsMKgygQBVULOpi1QYEKi8jzENFJF8dEKdEg0FKES0BVAubmkgBRUoqZvxihOgkplhIIlu5FAAalVwWLkte/QRZOsUAJ5bVpchyOkR05uuqSCkppTdiA7uepaz2hR2Ic7c6KWmMbFapMsLDrZYsLhJuR3W7/oesTTpJKXZEsN0CbW617M7fjHeFAmWgj+EMyj0/52v29IYpkgJeoCyrEly4bNbXjQblpU1S2XpJYskIYMbU7tsVft4A4rw9JAwCSpLNtTixN3h6JZVcim+Khj/rz7YhVxKZyhKinLsSFOGY2JO59hAZw0MJCnNxKzGhqkT6lVGh6mYG/bDC/Tr2jX/wCfgMPCG17JuWOw7j3jMLSPFKSxcJJ3AL5ywsMbvBGtWQQAKg+Tg4Ym/b6wkMQ8AAImdjgC7dPUfERYcgY4O57C1+sKfi3jM7wFBCQkqdI2ckjt2v5RyQgLDJWl0JsQ4TV0HcdYz/HwqiWyioFYLk3CjVyqOG3eCMle5wBK7I2/8QWh4qoEOEgKuTSHUBbA3/SGHC1KE7mslQWFF9i5fyyYS6vUFampSGIbNtnF7PFjqsp2UBc9O0MTwsro7kaq0bqzdq1nE+JyaWEtZWgAGYwZqiXBfpY4cwUQFpAspJuGbfrb84hw/gKtVo5akFKVKqSXdvmLGw2vaDJLS0hLYAB9IFyg5rIIq3/xZozc47MNEqVw0BQsQBlvwg8qSSLFk7Nbyi5UxB6v5xKVLcOH9YyppQTmC4aFdMsLBsRb9loqTUVJJZNIsB17vt2goApvjzMEyZji49xFS7K0OOovcf1RpQXG0GteSfxh78NEeNL60n/pZX5t9IR6oEqIDWb07Q6+GB9tL/4kP357fWHsAQMRQ28uIRIePcgNMlRAAJqLtkYuP93y+vWLZaSCy1FyBmuwL3tMvv7jpCiR8QTLFwCAAXcv1Iw39Y8rjyyTze1r+kaBxbAVfnGI74rmoEhBap3upybG55rjeMBNUUrEykpXSChAcuCb9O236nQcc1Eycmyy4wnvYb5xGZRNFBmMVGVylTpIKg90uf4mLxDcr3Z+GymPI9ybCcHZSSlTkW69CkwNxjhnhTQfFqXMQ9IS1Ljlcvc59+15/DKXQFT51Ew1TJiiQQC9iMXuSc7QJxjWKkzJgTSpawoKWQF2ItTsAx84YhwzWl+bhp2+whahwDOPl1oOXopoZQS7bOkHuxszfrGn+F9adMpa1S1OsAWULNvdTE+zQr0+vWslLmxZ9j0PaC/GfMVhhmnfUdDr028lafEPiFyIjis0TtUrUAUBQS4dzZLZFuntFlSevtAVceE2Ngckse4PnOYjQaUPysl+MJ+UUjgsbR4LgJGoYn0P79okdTGmxoAoBLOu9USpZSa0gFTEXHXd9j3iWr1RmKC1DmpAPpAZ1EQ8bvAPhIs+fLqi/Ey83zd6Ik6k+cSTPG4eAqx1ixKx5+f6frAsRg4JfmjBPl67ro5Hj+VeqM0+oylIJY7dDe5sA1wz7QVIUG5ldbJ+hc3PsISajiBTSCtkbjAc4vjKSG7xLT6oLuDGbHyVhs5zDwslNvmky20eNLQJSNr93/KICWVqdTsBYm7AbCFIntgxI6sneB/oEYfmzHL1flV+LNbapgmUgTPm+ZJOOh//AGi/wOjQgnaghaC+ah7h/wD7Y5pOJqU/KoNlwRe9nbIaKTciwOdTXEHhxG3viiNxDy3MW2PLj74J8nTNhP0hJreBzJiz4glhDkgVqBwQLBOd/pvBA4gtrRH/ADBW4+kDZyJIw21/p+VZuNa03lUND8OAf6ykPZqVHI8xBczgklmqP79IHTqkk3AhjIoVu3n+sZ+NwGMg6W47OCZZi45DvRRfB9SvTyxLQtJSl2qT1L9epgYTFYIBO5GPR4uMtogS2LxmPndIAHG1WRxul5M8dDBkqlrKD97Qnlayp6WqSWUHFj0sYJRxKWLqSQoBm2fqP0jjhy7TZUAIKYzlAoLltrXi2XOJRYXaBuH6gFBVypSpTGtKVAkC1NRDZ23gmUrmc0gOwFCfctMH5Q6zBuMbADtr5+x7pEEROvWqVA4x6iHPw2k+LLZmuD3LK/f9rjTpAKyORw4+UEb/APzOnl6wbwOUEzZdO6XZmHyqc5O7bnJ6wxhsLzU2b3uOPeiRxltk9SwaVTCP9KUfJSn+sVzNLLUXXKWD/KpTfjDGXpFgAhJYgEN3xHEy5n8KvZ4Hz8oN5R/5H0CDzff5pPq9ByFUqcoEAkAuq4uA30jI6dKxJKCohSr0GzqLG3faPow07kVJZyEuzXOBC7ifB0aSdMSqYJiVGupSQGc3BLkG+GwG84Zile5hcGVl192rxuyXeqzCp6kypPKGU6SoKBKndgRsz/SIzNOmaCAQJjvY33BSR6A+vnDqVrpOESwodkhr/nFyFFamQkh2ZO4tvD0BGJlsjKdz7v6KXzPiZ8vvySPQ6WanJDHLi8NUxLSBSzMCgR4eWIBd9zcDrY4Lwx4jopEuXUif4kxQelCwsOeqi7DsGPlmNOKeOJ2WNqUlhkkbmkdSXGOVxxc4ntFU0E0gAkrLAO3V/IWzDk2JbEzM5Jw4cyvytXkTwS4INsi+CYsC4p1mgTp1oDplSqCW+YPukkXDFi5GOrvFyQMjmtnb0H5mBxYjOKaLPoiS4cM1cdPVeqePR4vvHQiGhfFKmkVptGtaFqQBypJdRCUuBYVGzk2aF0mXMlSvtFpWs3cOz9L94aaeaqbTpwr5XWEAgep33s/W0GGevTpmadUoVrwup2QpObCxucdBCTyQ862eAvYdabZWUaUOJI37AsfI4apagCoo61Al+lrdcw2TppksisjDOkGk+uSfMCO8RSqWUhDJcO4Yk9mLsPO8DyEl7iB4fBhpDnbhMYjFlwLW6A8ET4n7aKtVMVSS9LbnA8+3WCEpijiCuQpDFRGHx3tDWIGWNx7ElCbkAHWp8L4jLTN08yapIlJmB1m6XCSzjIcj2J6Q24hxJB1C1zTXKYKAlu60quFbYe972vGNkJqlhhSxuMm9nOWtv/M+Xj6VwLQyZulkz5oDplkLuwaWSHIfFIvGHDPZ6ZOnmtqWC480YFE+CzGq1QKgUAhCroBsQl2AtvEQtRzEOPaMpmkSSFyikKSACSgfwne0C6Zamuz+VvrG1C5rmjLssiaMtJzbo0ecWomnrFSVPmOgDvBkumel17WVcQawNwxBxCEKgzQTCFAbGPP8q8kxva6aIU4anqP5/tNw4gimu1CG4No0y1zEhRUFGtlABQVUSQWFw6rG/wCEE6tCwtIEtZSbkhBIZ2PN2yWxvGY0moWjUGZUS65gLjZzj1Sz9o+n8GWZsrxpSyyEIZJLgukFaejvGUMM577JvRa7y0u8EFwMOKUg8qwcnCvIHcQ4EhQCyoEAAXJIDAh7mXkvtGW4DxMImKH+34iwJlVqRVR5nHm8aocZSr/dTSXLEAlnFLhmw59QO8HhIDQHEadqo11BVoSlnCqhjPntRb64g/hK/t5b35bEFwwSvsO122gZOoln/elhxewDFjYWul2uWP5EcMW+pFLFANlA5FKwMW6v5CCAjO2iDr1ogcCClCFIAShKgyOQAqSWF8c/7PlBBmIJFKk2JLuM3U457X/9x6mKVrLsF3L4URhrf62bvj2iaCWAq5rJAqvcPnxb7ZMTZ61NBLOMoqlgpIBQzFKsAjlLBRwQGhRrCuZqUjV84SCj5bKGQVMd7Y6w74moIkzCVcvKQ6j1tlRs3liLdTq5UxdpYK0FIBOD8pz0Lt5AwXDylhkscNO/UJaWJz3U3sWX4H8HrUpSkTUyh4iClCiouyriysK+Ri7uTtdlrlyZyAUoI2LABNn/AIiCkgghh/D5Q81/FE+D4gbxCQTYctJsDbmjF6/iclImUkJXzGySWUXPQ7mF5XFhbl1ciOkyjK4Xa4NMkCwS4y12O4c7xCbKVFfCFlkJUorcElQSf+s9n5SR1EHzksWjdwuJD/23fMB59oWRPEWOvglhlli9vqf0gM1CYgpcUnLuShrjpvs2chruCO0Ba/TksSgqFiwYgjcEg2HvFsVE0sJJ14f4i4WQh4FacVRqZMoLTNRSopU6gtXKupQN89G3sWOBB3F9SVzUzJakUqCQvJNeHYWY2w2/WE2q0BW9lB6cvgAdfKLdNolhgVsHBx09YQGGndRZ9lo/EQtFPP1TQqfA9IiSekSSImURvDQUsEgE2nvwjowormEBwyAd2JcjysIp+Ly+rYgkpQgEDye59YD4XxKdJSUpKKSarguCzZCh0ivV6hcxalrUCS2AAAAAB3Pq8JMid8Q6Q7FNukaIAwboHXoJVhIDWa59TuY4gGCajECg9IcGiWJtSlIJ/uIq1nDjYOwUXDcx9bv6xfKT0MWS74UfQxB1VQ4tKV6XhE2oJKx4WVKUFIASDsHFRA6d4bauRMkjwpRrkkFgF3BOQQTSXd/eOK0wV8zn6wfKCEopRLZP76Qg/k6F3+p5vKcwCQy53zomImA8pSpBNTjbLN7xfJkkiolRH8wAPvvDBaQPut6mOM+379YahibE0NbsEtNiHSnMVSJYOBElSuggkSO9oslaWr5S4hd/KOGY7KXi1QRSuFgIJMowUrREIrNmx1MFjS03AqPe30/rEVcRU7FPuIycVy4zMGwixx7R1fmkxHhXbuS7XacTJZDEFQ6CzEsfrGo+CZKZenMu5dcwB960ix9XhWlSVX3MWy1FIZCym9Q8/wC0J4bF4UaG2nzFJxz35usUsbM4cUOlKj9m4YFib/jtGk0L0gBlAAZcKHuIsGhTUVrqJALMRdR6/vpBOlkhJUpgCpnAbAxveJxDICCWjMO/6391GYloN0VBJjQ8AUfFlgdwR15ZjF/o3fyjPzwKgRu7xoPhtY8SXh7+zKf8vpCGFZzeJDb96Hz4FHgN2ewqmVxyQFGhTkN95Sgx7X7x7VcXkLJLl0i5dQa25DDGe0Y4SqSVJs4APUNhiOkL+ISVqBCGpWFpWVDJayRcNk8xsGhmOV0jqaEQTsOgWj4prkTk0y01IU/Uvcu18QB8PcIXPnhUuahAQkK5gpRuoizqwyAPWE/w7qZsmeZc1NK0lwlwSRY3ItcF7O0G6MajmMoKTUVpBSHsVXSD2/IRoYPDiR7w86jbqpLzSGNwK9xBU2kLS6iXA5bM9yAAAb7mFuj1MxK1MgKQQQslKSbix+0DgEb3zD1C1FKUmhNAUkVGmyXyfRyYWcBnl6UpZwAbfeSMlXlgXYMA0LOuFzyNaPE66Ijbc3NXD/U0pKmqZMvZmawtgB/IADyuIjqkuXS5SLd4ImSySKji7D9YH1UvUImImFJTpiGflNSuYnuAyWHfa4MBw2Ofz2djboHTs8t/fagPYZhl2Q6kxyiE/wDmExaVJCj4qZhBYJYWUQLj5Wpdrs+8Ml6+UxLsQEliCLKLA9w/4R6qHFxv7O9JSYWRnaulMDzEl3+6Btn9/wBINpBu8Vqlw0gbKlJ7EecWJJiE2S7Zs30I/SOTJZPu/aO1XaK4TiOkRmTmzufqxPlh4pRLZrmwI9/7RcSCLgGIXWupWaiGt1/e3lHUyywBNwRfy/X84lKYYEe8UVBAupWB+fYecUc5rRbiuALjQC74bhQ/iz7N+ESMotY73wCR7QLr9ROlt9irJBLGxBBYgAs6WIt94GGOhFUtK1WcOR36Qu7GRAEk0ArugkFabqUmwy5gkJXgJUx/lUx9WaIJkqVZIYEfMR+AhrJlBnKk3FyoJJcevX9iM39WDyRENutOQ4C/+nolv+FVu/sfzEXI4evp6kK/JPaDlSrAsBUQUhkPax3/AGD7FSZRIYActwyU9Tjmvu3m+91p5pJhTnUOzT8+qabg4m7JT/l1JqWorLcqRLUA/d8ef9I8mcT5HaGp05epQAYgsycB2wqwaFSpgflwbixx5Fox8XA1rRlRXgNoBdmFYYpY9iW9j/SLpRXYnk6g3I9vaB9RI1OZMpSy5D02tdg+XbI7QHqtUuqkuCdmIPkXxC/w5DQaVdQNkymTEg8zHrYD67QPKmFZNNkjf8u8S4Vw+Ytd2J6OwT/5E/SD5WlCrBTFn+Re3oLRb4dxFtFq2QuCGW1tz3O8WkJMdXw07rwB8stYL7ZcHy849K0RBIcP8xIlrDA3y3r6xcQzsHR/tVfDmGy8UpZnhtwItMlgdVG3/FWff9tCbVy1ICSwIUHd/wAiHhpwCd9ogDuPJgo+uYNh5ZjKGyfS9+vdRAwteR2FZRclwS5OxuA3kP6xntQVKKElakpQalHJJ92BuxEaBc5SUEqHMwZvzGP2YD4zwSctImIleIbhhYKDWwbjpBsK/JmHWKRsosOI2Kyuo1xOqSp3KVBKSMlISkKcnJNI+u5jacA4v4CZ6pi11KH2ctlUglw97VeWw8oxw+HtSlfNp5ovV8gPW7AnqQx6QSdOtI/01A71SqfR/Xrt2jTc5uUvvpKY2NMrW8FdqBNQmSFTPFmEkKVhJSpyQqz3BF+gMN9LplFMuZLHMFPMbYOBYbge7Ql01SElQqJdwAk4wRb/AJC3nD/gclYCl0lKlJUkOo2qS1xgGE5QOZzFwuzY67/1S9/NuyNCa+GM3PmYp1nGRM060TpD0AmWUqLObAkC7Bx1dzaLa7X6QUjgKkaOetbFapQYDYODuCHtA+R2sySudvpXrazmZ+cAb4r5zokNMmuVOpSqKQSAqkApZnIZhZyKe8abUaOSnhxApOoBStwXX8yQpLG4TzFVLM92eEOj4PMqBWGPiqUQ4cpUsEY7D6xteDKlStOEJSRNXLZZb5iCosGswIYQ26UNBNjQLSc07i7WS4PNUooyLFxs7HIIzt6WhsoQcVnp/XoPeGGj4MrUoXLEwS1UFllNRB6gOPx2i+B5X1DCzft26/D8rLni5513qstPl8ybjLY7Hv2iYtE5XDlpQhJUFFK1Jd8sFXv1z6iLJejV0Nstf8I2Y8XEQTmA8dks+FwOUC/DdVCW8Fp0Cun1/WIavQTCh0JJFjZKnIG9x1aGnAdT4koqUkkoUEG5vZ3sCRYRmYvlKUuywV3n6flNw4EEdPfqS1SQmykEFrEkMT0DWgLTS0TJxqYAAkkWx/NtvG3OmRVSqW4I+9X3/l7QEeEaZX+xkgPVN65wG2/OMtxnksyP9fonGYcNOgVOg4JIWFqUsJJNPNMU6kFId3XcYHQi0FyuHSwyiqW4ZmWnBN/vdPeJ6XRy5ZAEsi9nVN3Lv7wLrpwTOWE1MC11E47YgMv7bLfr4lXIyoyaEBCmIqpLMX5ms7d39G7ssmz5jMHCRsLfhFwU+494sQIz3z2ei2lGekFQpV3UDg8x9vKLvCCQ5c+5gqKJk8DziM73jsXE2qTMJqtgs5wzZirxwzSx659yfziEwqWRln+n73i5Uth0HTEdQApULCeC33CJ7ypdOAhIb8vSM58Qyh41g6iCfQklvKGPwZOeUoHZZAfZwD7OIWfEkw/4mY1jyj/tEa+KfnwzXddK+oKjw0FMwMbgEkbkNa3m0VSWSQ5AuS32dvp+7wJ4y5bFLKVYEkEmmpJLEC10jHTzh5p5iZhBroWUuQ5wewWB9PaBYYjKAisNBCUpJBJSAP8A6XmwOx/feOzZSUj7pBGHlAgbXPVzjMHyisvzGl2JdVndj89sxX4SgtTgKCGpPjFOdqXLXfPSGbHBWSziiGTKOxSwpuNm+W2N8Qb8PKZaR0JJ/wCkt+cD8ZmtTLcAkBSUg1WFnffLekW8CQakEks6gcj7trjEJNoYi0Ef9T3LNSwyyhvmIAe5c2fveNXw2UiWEoTMSSgEAFKsixPe8ZxCAtaFEUkKBscX6w5k6ZQUqlBJ5iCc+f8ApFhj3EHwmoPWua4u33CNIR1BZQOFZSGGdmLdDu94ITLQLAAu+ysnN2/d48jhyUsUmaFAkg+Gk+Y+TBfzizW6qhIC5k5zb5UB7Xblhqir9yBK0JSVJRe1JIW5O33bZ9sxnZgmBLKy5CiNmLfWNNO1QpSQuaSCP/hs5e7gfWEvFgUlbXP63hHFjog9qggWEq1A5CxUgfxFKiPfp3h+ibqp+lKk+FSUqSShJLhLgllKAF77xcvVqWiXatKkvdKS5N8qWNn29Yhp0lAoS4QkWYMN8DxLXzlz9DQQ83eU6FUbGGGwkMrga3S9lNdNmsDcKfYB33YHeCdBwBaykOKkh2JLNkZFjcdMw2IU7Go2Lv22tMwMR3xlE0cwdrgnexuJlh/aLlg9/wCI+dyz+L7AnD3Y5AyQYp1HFVyZ6CjZgxIZQe4IdyLs7Wg1SQhVLWuB6RKdwvxwzGxBDOHPZrFu8I4OcRTB2W/ss4sskBTdC5U6asIlhCwUJSGaoM1rlwr3Dx2TOVK06DQVAr5gkEqoqN2AL4/DrEFcFmPZKiQDYEttkYfEWy9LOSGZYxbv6Q5iMQ0y52MNIsYeAM26s0i5syipPhpSUuWIUwa18foYE+H5dczVJUSQZgUCyVPzEAsXfLW6iDpvDphBrdhc1lW3vAum1FANBUioXFIPoXB64eF3YuqzNICuXkEEhO1olKAHNUwblQNgf4XZuuz9DHdPLl2FCSc4SCXDuSEhrEehhJM1MxQatx5J/BoHnatbNUR52/KJOLYRsVPPtTzW6yWlYqSWUmoBISwu13Q4VbHYwm1BStalCxJJL9Te3p9XgJc2YcrqOxVgfrF8ucALnZ8QriJy8UNlZrg7UKYtA0nWBZVSr5Sx/ZgY62UdXLQtaUoKkXOXsWA6/kTF08yUzJo08uYTkpJUomlzYbbt2HaxIcA+RhcN6v7qr3NYR20PEojxz1MVqKc/WAeH6qs3JNSQsJYMkEkMDm1N33MGJYkgfdLH1AP5wB7DGcpUOcWnVXS517BxAOnmTVI1U8KCwEkyZfSlOPVXd4tmIe1vUn6xldBqCLBfK+Ohez+0HwrGEOzdSYhBkBy8P6W/+FPiFSJKfGlKStdyARYgNYP65hfxzjY1C1rl3cBBAUMptnYtC/ShSqi4KRkB3DHN7dbQrSqgEy5TCapSndnJLkkm9n7YtDsEbpmlo2Hl3KJKa6k54VxJVVJWaWbmBcCwa3n9cQx4TxemYpaUVMKXNScke21vPpCX4cVNTOUFgBksFBQYuQQ9rlu3WGuj0QaZzJKixJAIdmy/keuR0gctNdZ+YKhiblsJ8j4sWLBEsBwfvbM2/YRFPHlX+ylXsfmwcj5sHcRnp/D9RKmvNQpCFWQ5SxFIOxd3P0iYnhstAZZcTHVk69iVLnXVptq9cZigopCWASyXZhjMMeAuVJDWBUX7kN+sZyQuYC9IWnsx/CNJweYFFJKWIUoAEfyj2gWHa4zZibtMxNo2Vl5k0pWPDYmq9nAG+Lk+toby+KzBcoSe2Py/fpAMySylFPU9y0V6UEvzKN8/k3SIMrmt6JpS8O3GiOmfE05KVCm5BpLsx2ckYBj2l+I1qJrSlSUiyv7u+DfeBHSTSRFZ4cHfmHo4iBiyNHboYmLTleE4kcfKwQhKWw5T9IEWuYUkqUFqw5DBtrDoLd4TolGU+6drWD+X45g7Q6moqc47Mltr9YiVznt3sInzjM1PtBpxMkp5kqASAWKWdJLiyDb18oLOkV81iCwLqDEAuQfs8ADteMhoNYCFNY1FgcZf33giZqC3zq7Cot6drmHTjMuhCl5DPmWgVpqCEzKy7EUALYgnP2YALRZ/hUOFJrJGORADP8pNOAfW0ZBeuWtQSJi3Bcmv9TiGGlSWYkkO9/7tEOxjRrS4G25lbxNSVFS03BuHHXPlvHeCzPsiQbhVrgEWzc94q1aQ1uny9uoEc4atMgqUQ9QSAEsCAMuWLufa4hfDSNzFx0tVa0N6ScaSSo7sGYkqBb0i7U6duYLqNhsDlssdv2IEHFnt4aiMPUHYlzdvT1PWPJ42kKYy1G4LEgjOWbFy/nDnPxH+SIHXsva9ZkyzMKhYE5HNuAwTdzCiSoKSD1Y9xBPFdR4yAiWlQIUCQrmBYFgw7l/2GRpKpa1EJuXfuQeuBuG8oUxBbKeidkIva7vTRVup/faOpmg7+kUSNaCA5F9u/TvF6kA3HrCeWuxAcy9lVMKQTsO3lA8uWpTKSEt0Vv3xE50oH5hHNIu7Gq2MsB1i4Au1MTbdqEs0tQnzyuWgNhe9NPM3SwZ7ZgniMmfoPtZIJpISAoFSVAkN9BsR+MA6viUtWoXKCrkhKjcgANa25I22d8iNFrZq1rQjUTEsoVugskUWelQJsD9TGxhcQ6Fjsw+YD04pp+HEjg4cPdLJcK4iVonzlhfiuAHexcvbdI6GCdLqFpBmFyCALnJZ3+ogfjOpSBJoChU9RH3b8t3cb+xiWl19Moc71qN1XsA5U5LBgDfNxFDG1+tbo2cU5lBFq0S5ySaqUqJZ3OC1uzCKE/D/AFmsXeyPpc4a0MNBrnSpbhYDMwZ7DZsb75MH6HWIKD4iWW55WOPXfyhWR0jCcugH2S95SWtO6X6ThZRV9oSFKcBma2Ml4rlcLKVrrT4qCg0uo/Ns7EFhBWp4slJAZDFzfdg+doO0+qTMAUne8UbNNF+4OKpI19ZkDK01KUhKKWBdT8yi/mzAEj2hnwpYM1CTYFQdun6Qq4bxETVTCHpBYYwMEWwc+sGTEPixGDuPWOke4yjnexBL3HUorjfF1TlI8VP2aFmyS6ilSgKr2wRFC+HePMWdOkmUg5JyG7ns7Xz5RD4hUEzTLSWZKAW2NIP4NDn4eedK5VBBDJ5QEuQA5thyWHlHpOUMPnjYQNNe9CwwJe7N7HBZ9WhLuhy16XsfSNRwNalJAmJIJKgzjACS/wCUZQ6OYhZRNVSpJA3yWI5h2/eY03w/MUQRd0qUCT0ZLX2jBijc1wzLRZHk0u1Srhi53iUrCaUlT3CmG1j6ZizTy0yEZUASaUhR5j1N+l7/AEifBNTzaiohvDIHfMLFTwtYKjckAAdNv1hvBRAtzHYb/RUlfWg3KL/xExZZNV/4bt1dRtboL3g7TaKcH8RSVF7ApLbBqgx9fpFmn1qJaUhIBIA7fT0HvA87jKlYIsWcbEZbvn2hv5tMo8lGVjPmKH8AzJixL08kKHzeItTlXYAY2BPtF3CdRImSkVSglSw5CUFQYqKQ5AYA0794Vy+MAq8UG6fmG7YUDv8A1i3QalOmCDMKk1SUUpGVKqWSnzFY6ZhWeNrCC3Yo0ADg4EagpkNNpXUPs+VVKuRy6iwHvb8Yt1Gp08vkMwppIQQ6gAwBYNZIAIuMPmEq9aF/4hMtJJAE2kpFSFJmgrR5KasDuYq4jxSUfEmpNQM0FKvulpSKpauyg48x2gBOiYEdlPpiE01KUocwSyybKJZt053HvHFiUklMwpChTh7VFg/mbRHj0kLlyklVPiTJYvsTceoZ/SE6anWqaecp0ylefikfgBFDqNVDWAhG8R0klakjaql3Nl/w23ilei0oZJmKBKilyVu6SxFsAFh7RwywF5cK1bHssLtjFSC3/pHWIanUplqQaXV480DlBBBmgKRYZwod0iIpTkGy74UhWSoc1II8Z3JFsZx7wSvQ6daWSxCQVmqpVkliW/icN1jmpd1gG41aGcOHKUfS/wCMC6iW8jxJcyhYC0TAQCStZdSG2VVhtjFbCnI3gEVM4XLoSXUpNi7quCxDB7OPxgFekQEAITmonJc1EZPlGjmzxLlhz8qQLXuA0IZU0TAXZ0qIYbb+5B+sAmcchS2IaHNpKZ2mAuECrYnI7iI6XUEKCQVKsSbAN+sNpsoMyhb9+0CiU2bWzt7/AKwJstto6pEOczQqmcsu7gDv/SK58lJSsrWQlIctb1fYtftBhS4x5QHLcKAGHAIAGDY/TrFonWa2RI3knKd1bwH4M0akCZMmrQuolNJDtgEukmrN4dajgumCrzJqyGAdQDp3NkgNkNkmLUKKVKACVA4S4vck/dcM303j06ZYEgFV0/Oi4v8Ay7Z6fWNbm83zG/femAABSlo+EaZyDUj1GfQYwx88Qv8AibRaaSEeElKjMUXJIcFrWI3Du2WvByVsLlJUXLApJa7bbXv5QDrly0ynWxuGNjcjsLluv8UBfGGtJAU2Bss9O0xpJ6FJDEbEHY/t4N/wvjGtCyzXSUlLEHLnIABHf8QtcoqFKXdZSkJxk79Ie6TTS6nXSFBNFTXIFVn8lE+sDgDXfNvr4aKry8i60WZ4vpVTCKFJBS4eynx0uN8tj2F4WhSkUnxE0kgJJCa7YLOwzuRA3F0EeMpKVIDpHkKPl5cAm7YimRq1oWqYxKKkkvtYX8n/ABhiNoyCvfu0QuAjo7LY6LgBR8gIBYszDlOarsN+7HFos1JUxCGCgWNX5bHzgrhGmnTgkABCSbLUUq5buQly5PSwFyS9oknReLKQqXMNBC10q5lMkkWVaxd8ZPpAZoi/pcQgOjYRos1r5eomTKlpIXNKQGUn52AA+lgI0HDNDqZKGSgy1FyVLSDyM6v+4JLjG+Y94JUZQGQtPU/K2wEahXEFTLqDhJtyq6P09PWGmYyWeIB5qupUbFvok0rhE6YqrmWsKcklLhQ8y4bo7YgnhU0Am4qQpYO/MKQR0PmOkG6bXrBTSkh3SbKy9r0Yv+MVSZCJbsCKlLN3FyoXuARuMdB0dcxBrgQSe9GjYQdUs0mjQZk4FIURLUUuHZQIYt17whn6VRXKCCCzpW1qXIuX6AEeY7xqOCpvPVuJagPPNvaIarSBC1TKUlKk3DOEqG5Fi3cEMQLjMM8nkOidG7+W3gUIuN5wgNYksohJSsMAK3qzcjAw9oXicpACS7kEm4yb5a25eH400uYawqmYQB/ZJth/cwJP4clZuucwykJYO1y5HrDP77DQ17wqZoXfOFm/8SFKLId7gtfvchz5942KeJBAoUl6VolVd1IcKxgQNwng0szAUJFAINZyo7ByLh7u5gvUcNUZiz4boM5BFxdBlUKOch4VxLiQGu34puDKSTwV+k1KliZSkVIWUMVMDTuTTbPQwJI4mSEGZLSlKxMIJW4eXtdI3x5Qdwl5VaZjVmYoi/zBhzdnbfd+0B6bh6imSFoBpM9wSkgVklO9yYSyhMClbo+JLmqSEoQ1MtRBmMoVJqLJoLsO4ftBmq1RSoIRLC1EFRdVIZJGLFy6rC28KtJo9RLMsJQi6JSVKcFSCgMpurjDesXcWVMWUrkJdYEyWpKlUllEcwLjBSMF7x2UXopIF9iv1nFaZiEBLlRSFVECmrFg9Su31w/kcSJlqmUB0zChn6Lpd2sd29IXDh81yFJrUJshVbhyEJSFG52KTsHeLCif4UyX4Tuta0qrTd5lQGXBbr0jqAK7KKR83ibImKpSCiaJbksm6kiolrWU/pEJnEFgpSPAqUkqfxeUsQAAaXOekDzNNNUmdLCAKphmIWVCnlKVJBGfmS2N44ZOrtNolVspNBIZKTSxB35kk+scKKigmetQSCosyRhtz1OSIRmRSlLZNSierqJeNGmUTLCZiqyAKiGFRGcbPeFvEZX2aVj+IpPnkfnAsQ05CgPNtpKFLtfy/r5RTKSUmCZptZnhbPnFuihceXT8oTaCRolpWW0ItLBk+3T99oGnICTUxIBCikE3Y4tvF0ualQB6/u/SIrS1yeXuMevTzjhYdY3S5DmlMFcSQyS66jcp5+V79WcHpbMXq43KCbS5qiCHZZ+a382NoUkRVOkAiGBjXHcIoxFbhPZfF5ai6a00FiCdzf8Ai7iF/GdQFyyA5JUFKJ+6yntkE9ri+HeF6KkCn7pz1y7xXrFeItCBVTUkWsbqD/TrBmzOdoERsoJ0Klw7h69TPolqCDLTWFUlSVMWIqexDgd79IZK4DPSW8RIIqBsQDZnu9yBY7s2bRfpdImSXlsFKdJIYks3VeXYnDtBUzWLAcqwHLN/+QfR8QwI21qEcFxFEpGPhaZceNeZclgQbJS4UVAdunKcs8EJ+B62QqbS7pcIDNzO7L7HfcQ4GrXVST/S1r+JfzbeOeOtwxs9NnzdnHiO/vFw1vAev4VebFUlep1S5K/AD/YilEyoCpRDKNAGBs5v23F0UwykFI53rFSrkBaqiBfY7xfxKcCXUlIKwxVlTAA5qJv+AgSWm7bX/GFpZXg0Cq7Gipy6TMRV3Z2Yqa1jk+V4eykpoD0MWc/Z5ewxsMC+YUSVEEKSQ6S936diOuYOmcVqYX7ArUSQPIi/domGZrGUVJeANUbpqKgakWIsyO5G/t6+cWgAo5WLvghsp/hcdO/NC+dqpimpVSPNRL23qFrYgnRzl+GQslVzdtnSdy2esFGIieco9hdHKHOpu6zXEHKlM4Lqv0v7w2/zxRAaWwa9S3GP+Kbef1g1UhPNyp+YbDvFus0Epj9kjA+6nv2gDbDdFdseUpbSldxb/iS3tiK16U2dSi2xLj2No0aNJLSeVCBynCQOn6/WK5kpINkjCdh/FBOexR0Emi4xMvZI9PxKYkBJIJu7gfhtE9Rqpi0sldPkOm3Vodq06KRypz0EUzJKajyj5VbD+SKGKQ9LMoLTdAoZE+SliETKmFRqs+7O+8eHEk/wr9Vp/wDCLkIHQZ/KBikXtHZJcuax5K/NuLqtXy+JthKv+sf+EQmz0m5lk7n7RvX5I4iWL2G20UzTjzMQYpw0PzjyUtZ0stoCfrZycTAzuDSCG6dTbd4KTxNdiFApLO4vT2Y57RcpAbA/bRUnCv3tBnwSMaHZt1DBmJau6vXKdIlrLXclDEdALmApupKAS6T1cqJ93zBkpRpT5D8TEErNWTv+cVfBI1w6W6lmoJ6lDScUZkqBUH2Vf6i/laBJerdUzmJSVkhJPy9mw7N9Ya6lRDkEva/qIqlF13iZMI/NzRduq1mZm6kvW8dCKh0IZj+TQZqJhfJwd4v06iyr/wAUUbgXZ8lqC3oBySrmULcffpABOB+z9YJYsDB06YWVc+/8oiKZhAFzjrFW4EyEi9Qhvgpgs7pcUNdA807Hq3QwSiYg2BuNtx6ZiWomqFLEh2djnlMF61Zpyfu/iIp8FzjC8nUKDhacG3ug1acGKRpEVCsshxUWJZO+IYaWYa0hyxBs8Ef77bUm228VjwpDQ/N6dS74UB9WjNPw9dHz7A3L/wBn9Y9N4eQhy56tzd8BJf8Ap6RDSoHiLDBgEsNsiIBIM+aDcDA2Gdocz9HMfetJnLrS6nSLJKQVX3pbl2d0WakFu/vNPClpAIIqwXI2f+VywbpiJ8PQDNIIDMLRVw8OZr3YpZ9rHEcZK9933XZd0BxzSUpSE8yw9gMhx0DJs2fKE0nSTd7ejmNRp0Bp1hZ2tjMCaZIOnSohySHO+VbwCRpdrfp39qGYiTvSUBKgkCkknBH52wYjptKoGpQIJFg2B+8+UaKWgf4eWWDlOf8A1RdrZYrRYZO0R8PegPohugJ+YpMhBGQRB+kIpO+Ww2U9+/1HSC9ZLFaLDPT+WBp4ZaGs61Atb7pjoYRHJd2pjgDTdr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37022"/>
            <a:ext cx="3810000" cy="19573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16" name="Picture 4" descr="https://encrypted-tbn1.gstatic.com/images?q=tbn:ANd9GcSXaH8dQQ0xIumdjlhgH2FTBza982xo0RRqqywFspfu4nANtQ0v6nqeW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57165"/>
            <a:ext cx="1500198" cy="1743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20" name="Picture 8" descr="https://encrypted-tbn0.gstatic.com/images?q=tbn:ANd9GcRgkWZzOLjl1QEL5IJaqUg-rKCUC3LvrxSrXsyr7yR4q9pjaH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214296"/>
            <a:ext cx="1445877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24" name="AutoShape 12" descr="data:image/jpeg;base64,/9j/4AAQSkZJRgABAQAAAQABAAD/2wCEAAkGBxQTEhUUEhQWFBUVFRgUGRgXFxQVFxcYFhcXFxcYFxoaHSggGBolHRQYITEhJSkrLi4uGB8zODMsNygtLisBCgoKDg0OGhAQGiwkICQuLCwsLCwsLCwsLCwsLCwsLCwsLCwsLCwsLCwsLCwsLCwsLCwsLCwsLCssLCs3LCwrLP/AABEIAJ0AzAMBIgACEQEDEQH/xAAcAAABBQEBAQAAAAAAAAAAAAAFAAECBAYDBwj/xAA7EAABAwIDBgMGBQMDBQAAAAABAAIRAyEEEjEFBkFRYXEigZEHEzKhscFCUtHh8CNichVDkhQWM4Lx/8QAGQEAAgMBAAAAAAAAAAAAAAAAAgQAAQMF/8QAJREAAwACAgIBBAMBAAAAAAAAAAECAxESIQQxMhMiQVFCYYEj/9oADAMBAAIRAxEAPwDyFg4xIC6V8SXaANH5RouxwubO5sNa38xvfQDmeyqubCm02QiU0KSYoiCCkoqShBJlKEoUIRUoShTAULQwanaxd6NOU2OZlgcSJQb7C0QpvaNSrZNMgZXSY0UNmbIq13ZabZJ9Fe2hurVpMzGCRqG3hZuoT032bTFtbS6Bbhdc3BPh3SugYiM/ZwamLVYNFNSpS4AmJ58FNlaOJbZcKoRJ1ENGZ5gcBaSqVbEA6MEfNWmU1orBOQujmWkaKBRAMgUykQmUIWKGFaWFxqsaRPhMyYj6yfRVo6pJKEDmKw4YGkmZ4aRGvz+ioFpN16RvTu572u1rGxMMawEGAJlzzECbQOS44nc1jGVKj3WYC1rQIl+lufz4nolp8iUacGzzohMjG0tnGnLXfENRyMaISWpma5LoBrRFILo1iiGotlFl2GI4LnlR4U3OEQ0ephDsThi1Yq9s04lHKpsanyHopUmFHsrR1ZZVC4udJ1Vt7bFU6LgDpNuPNUv2Eeg7OxNTBUGkURUBbd2Yi54CB1UN4tquGHDq1LI+q2QAZho4k2hS2XvAxlAe8cNQANfOEK3t3hZXNPwnwNcDJBFyIjjw4wufGN1k7n0dXJajHuWZjBvu4c7q1kVPBNl0/wAuicFPV0zlx2jjktfuiOyxTLg0OibEiNBeb9fkqOKoHJHEqvX2PVpw+zgLy0h0A3ExpbmgaT62Gm0/Qd25sKllb7lxe7mCXAjjIjnyWYq4Co3VhRzZ28LgAzKGu0kafULvtDO6S6qxuVskNDielgSL8yhh3PTJaiuzMe7gEnjb7/ZcyrtXxjS4EyqRTCMK9kHKKm5RVgjJoUklCH0y6i1r3PJEkQG2tEye5tPYJmMBAMTFxYfL1KDvrkOkHXnCzG/u330qTaTHFr6kyQSCGiJiON4XDiaukkOvUztnTffD4OmajjVa2sWyGBwuSfy8JvqvNcXTHBVSJJ1vcpMedCuxixcF7FHewxsLZzqraha3NlDT8yqD6MHzK1W4tXKK9ps0cebkCxGsfzUqtvk0WlsO4enZLF4eW8E+Hv8Avb6q5wCWddjMwZaph4KanThGsXQ46oDjMRksIJ+iYhujGtI61WWVHA0c1VjeBcub67n2n7LX7lbGY7O/V7bdgeMfdXkr6cNsPDj+pSSALahoVLiS0mJ9PuqW08QHukCLcyb+a1u39iZi5znNYQTqQJHRZGphjNgqw3Ndh58dz9v4IbPdDh1R8MQSjhiL8uCJ0cc0kNf4T1uCpl79ARLXss+7kgcyAtS7YVGsLVMoYAzMwNdLWyBfnqdeKztiBF0Vwm0mMoZC5+aTbVsW0SWVU9ORzC5W1Rh9vYYU672su2bdUODiPJazamBc+Xik6PzEHjobLPf6bVP+2/8A4lO47Tnt9iObG1XRzbibERE6qBTjDvBu1w/9Xfok5pGojutUYvZzcoqTlGFZQkk8pKEPoitgXnrblHqvNPabTy1aLSPFlc6ekgAfIr1Ybbpu+FrT5H7Lyz2tYsVMRSIiBSi0/mJ+64/hqll7Q9npfT6M5gNntcA9xkcWjVDK7ADYzrdWcHiSARYjkVVqm66875PYnTTRtPZ2xz/fhvBgJGvMLP4i7o4zAHUlUtmbSq4d4qUXljtJGhHJw4hGN2KzXVS98gsa5wiPiIgdAEFzxbokvfQYpsJJP7q0xiq4J3hEz6FWW1eYI7g/okqXY/HoC7zYl9MNDbBwIJ42+n7LLohtvaRrP/tbZo87k9T+iHhdDFPGVsQzVyro7YL4xPX1hG8Fin0mufTcWuIyEg8DeFn2ugg8jKN1Gf0+9/ugyr9jHjPp6EHF0ucSTzk34JqjIEnV1gFaw1Kw/mi4YoeIEXI0HNx09Fjv8Idqft2x3UvQDzPUoVWBdJ9EUrYcWaTLvxHjPEDkFw2i0eFoHp/NUUUtmWWHotbKqyy/AxoTfhAFyiT9k4wEFlEkajwyfMOEj0C3Xs/3RGHYKlYZqrrkGCKYIs0f3cz/AA7h7hyhJZPISp8QFPS2eIU968TQOSuwO0lpZljtwt/CtC1mCxtLM9jW8c7fC9nUx8TeYIstHvfsrDYjI2oIcTBIgOA5g9F5NtWhVwGJfTmzXQLfGBIEjt9VIU5Pj0y3Tn32gltjcvEUy51I5souAS2Z4jhHmsfiQ8Oyu1Bg205r1Hd7elnupdJqUmQ3k5hECeJiI8liMfU9491QjUucTwudEzhyX2qMMsz7Rn6tMjh5rmUXZRBbDv52Q3EUcphNqtmDWjinSKUo0CbDH7ZyWYczvUDkTzQXEmpWlzjmIt5dFzqUi90tuLXARbZOCcS0DiATNvJYfbC2HMugNUpupiDYn1VclGd5ajS4AG4sbWQVa43tbAtaehItu8yXOHCBPqUJRzdYeJ/Zv1KrN8GXj+SNFhg0BCd5tqFoFNhguHiI1A5eaW2NrimcrLuiZOg1uettFmq+Ic92Zxknil8WLb5M3yZdLjJzKQSSToqTaUToYsZMh1AgHgb/AFQpqmHIankjTHkcPaNQW+DyATUGkDM4S8zAHCbSeRVXYr3ObDiA0GL8+U8kXILTYea597l6Ozif1JTOFPC5QZuSiu527JxeINV8ijSI0/E4XDR9+6EY3EZRc3Nu0r0jZ9d+Eotp0KQdTZH9RzwcznmS61zMm32WWSqmf7YGZpdG0oMAEwAh208wl7L6SOYHEdUNwu8bmwK+XLzbYjrHEdlc2ljxTDXghzXEQQZEG6RqXJhDVATbMe/aZkOaCO2iyntY2fJ940XaGuPYtAJ9Y9Vot5qwp1KVYXpv4ciLkDuLx3VvamFFeoxpu2tQy+TgR+i1xVwpUXfc6PE9n4ktIc0wWyO4N4j1RPGUi2AQRnAfB5EB33CGVcI6jWqUniHMc5p65THoVZOJc8lziTADR0AsB8l1GvyJ/wBEaIlx5AkoZjnEvdI4/LgiuF1d2lVtt0Yyu5+E/ZHFaoF+gWU8pky3Mz0SvgHBsNaPKyCVtpkF4yw6AOo5rXh4i+mhWb3ja20C4Iuudirb7OhlnS2jPYup8WceI6cT58lSlWscQYjz7qpC6E9I59PseVcweMNNr4/FAnl16qoAnRPTRSeuxqjy4yTKikVpd18XUefdUaNAvDCQ4sBLiIjMZiTOpQ3XFbQeOOb0zNpivZwGtY0V/dF0DN4QGz+VreI6lANqbP2a6XMDRVkQ0OdlN7+GYKVnzE33I1XhP8Ued0aDn/C0n0gIpg9jON6kAcgRKPEsHhs3loPTgq9aoG8LdP3Ueeq9I2nxIjunshQotaIaAAOd/WV2kQS36+HyQutjQZgxP26qhVq8iosbfsOs8ytJE6lQmZXrW7dKs7C0W1v9tptxj8Id1DYHkvIKJuB1E8tRqV6vs7eJjaTnNEtaHR/cWgEkchwCDyIeloRrL+yttx73EtHhaOJ5DWE+5W1mPZXpSSKbPe05kzlIa6B3cPVY7Eb2OdUL8nhJnLJuORn6iEIwePfRrsqUjlhwI5QTdpHERa6jwco0zHHbV7N9traJqYb3ZnO15rOPARYNA5ZSVr8O/wDp4Cpzo0/mxp+6yFQNrRUaIFQEOERldBBHa61GFE4XAHiKNMf8WNB+hSN6SOh+dnmXtBoZcfWj889swkfdCGfCtJ7UKUYxx/MGn7LNk+HyXQxvcIWr2yeC/F2Vv3IqMIPl3gqpgXWd/iVbwDpafJSumVJm6jC0kHUWUEQ25Ry1J4Ov58UOTUvcmL9myobwTUgjwOt2PNT2o2W91ma1QCQNTxRjZ21AWtztDsuodMHv8lhWPj2kMTk31TK2zN3q+Icfdthsnxv8LO0wZPYInitxqtJueq9haIkNkuv3V/YmIq4nECXZKdMZsrbN5NAA8/RajbBYzC1DUdoJBPFw0A9Evk8i1alDOHx8bnkzzjH0WspuDRAt31CCFGcQS9pAgjh+yDFO4m9dinka5dei7sfENpvzuc9uUWyNaSZ4eKwCJ4nehwzCgxtFrviLQM7jzLo+izySJ45p7ZlOWpWkXq+16jwATpx4nudSqja7gQRaDK5pIlCXSBd0+9heniS9s3PTkVCDzI6XhD6NdzdFJ2KceKD6Zusy12dqpPFcHOUHPJ1KhCPRi636JOfPRaTBY6aIBt4COhNwfosyjOysU4UXtyB4HwniwnXy4oMi6ArbRQoMn6K7i8IGPYACBDdZk6SVRpO6+Z4Fbk7Ka9lSrmBFOnIgyJJtElZZL4muGU32aLc3DtqYd4LsuR0nQiOcHTvKKYHGtfh8MW3Ac4A8xndHqCvNGbVfTY9lN0e8GU9l6du/s+Nn4ccYa/1/Zc3NHHv9jkPfRi/bCz+rScBqwj0WMe7wlb32yARQPR1/RedMdLB5/L/6nfHe8aF8nyLeFPhf/gVYw9YAQAZP1VOmfC7/AB/RNTrRoYhaNbB3otbeHgE6g280ACs4rEl5uZVZ9itsaaQFPst16ZGoIm9122S0Gq0OcGN1J6cgOLjwC41yDYXA4xH8C5AwZFiDPmLhE1taKT09m32dtejQzUxTdrLpguJ0gi0aoVvDtR2IgA5WNuG9eZ6rPsqmZkydV3/6kkrBYFNchh+S6nj6RLD4rLYzbRVHFdq11wK3QvTetDJJJIwBJJSkoQSSRKYqEHKZJJQsTWyYWhwYD25aYy5WSXTcuiAB3M9LLPAwtDsOrlBP+PoPEscvo0hpb2BCT+6tUapDTAMcQDE/qjX+kse5jojMC9wBiZcTA8j8lf8A+1xrTqeEgFoIMifzH9iFjeWV7DwQ77kE7v4P31UAGYDnuBBsGif0XsGIdloUmAkBoA9F5tsrLhqxaJe9wNN1oa0OImJuTAGvNel7QbIbH8uud5VbpMdx40l2ZT2tMzYem/k4fOF5rhWf0qn9ha7ydLSPmPRere0TDTgXcYykdNP0XlwxWWiKbR8Rl7ucaAdE14r3jFsqSo5Zopu8vqh9SqTxVqu7+nHUKiE5KF6ZNlu6gVJxTLRIEtRCg5SKSiCZEpgkUgrBJZkqg8IPU/ZQXWldsd1GQ4gpJikoUJOmSUJoRSTJKEHSTJKEHaERwVUxGnxfSFRwvxCev0KtMdaeh+36oaC/i2avAu0vowELd0sLTrYOkx7QRBAIkOBa4gQQvONm1LwbQ2PuFvdzsTmwrT+SrUb2BcuZ5aaW0aeD8mihid2mMdRb+J9QsLhxaBmE9RC1RkMaCZIEE9eao42oP+qoNjg5/qCPuuu08a2lTLnayYExz15Dmkm6rSZ0XqThvi8HBvadS2BzPZeJkozvBvNUxBIzEMNuRd5D4W/2jzlBQLwdQur4+J457EMtKn0KuPD5qoEX2xhwxlLhmaXeqEBMw9oypaY8WTSulKrHZNWpQbaahGmVo6ByeZ7rkSnBVkLNPDyJBvxB4KBoHiDew5Hsumz25ntbwlaDHmAY4RHyWVW5ejSZVIzD1KiYUX6+ZSZoFp7RmReblRTuUQVZQ6SQSUIJMUimUISTEpklCEmOghWmTBtqD9lTbqrlaqYA4CQhr2R+mE8LiZu3TL9luvZjWBw1QE/jzev7hea4R0Nd/iVs/ZlWMPbwIn0cP1Snlz/zYXjPWQ1lWsXY234GZfpK8/312zUfiKtGTlbUc2Bq6HGB2HLzWuw7icXV7/dZLeauKFao9rGuqVatQ5nAOyw6LAjVK+Olz/wfyt8SpRpswzBUe0PrPGYNMZWA3BeOJPJUNmUjWq3N3EknuVxxFQuaXOJJJkk3Jvx9UT3T/wDLHT7p19S2KLTpIbfBw981o0YwDzWdRneV04mp3A9EGetMS+xA5PkRlXcPiYEKhKs0aIIlaGaZ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26" name="AutoShape 14" descr="data:image/jpeg;base64,/9j/4AAQSkZJRgABAQAAAQABAAD/2wCEAAkGBxQTEhUUEhQWFBUVFRgUGRgXFxQVFxcYFhcXFxcYFxoaHSggGBolHRQYITEhJSkrLi4uGB8zODMsNygtLisBCgoKDg0OGhAQGiwkICQuLCwsLCwsLCwsLCwsLCwsLCwsLCwsLCwsLCwsLCwsLCwsLCwsLCwsLCssLCs3LCwrLP/AABEIAJ0AzAMBIgACEQEDEQH/xAAcAAABBQEBAQAAAAAAAAAAAAAFAAECBAYDBwj/xAA7EAABAwIDBgMGBQMDBQAAAAABAAIRAyEEEjEFBkFRYXEigZEHEzKhscFCUtHh8CNichVDkhQWM4Lx/8QAGQEAAgMBAAAAAAAAAAAAAAAAAgQAAQMF/8QAJREAAwACAgIBBAMBAAAAAAAAAAECAxESIQQxMhMiQVFCYYEj/9oADAMBAAIRAxEAPwDyFg4xIC6V8SXaANH5RouxwubO5sNa38xvfQDmeyqubCm02QiU0KSYoiCCkoqShBJlKEoUIRUoShTAULQwanaxd6NOU2OZlgcSJQb7C0QpvaNSrZNMgZXSY0UNmbIq13ZabZJ9Fe2hurVpMzGCRqG3hZuoT032bTFtbS6Bbhdc3BPh3SugYiM/ZwamLVYNFNSpS4AmJ58FNlaOJbZcKoRJ1ENGZ5gcBaSqVbEA6MEfNWmU1orBOQujmWkaKBRAMgUykQmUIWKGFaWFxqsaRPhMyYj6yfRVo6pJKEDmKw4YGkmZ4aRGvz+ioFpN16RvTu572u1rGxMMawEGAJlzzECbQOS44nc1jGVKj3WYC1rQIl+lufz4nolp8iUacGzzohMjG0tnGnLXfENRyMaISWpma5LoBrRFILo1iiGotlFl2GI4LnlR4U3OEQ0ephDsThi1Yq9s04lHKpsanyHopUmFHsrR1ZZVC4udJ1Vt7bFU6LgDpNuPNUv2Eeg7OxNTBUGkURUBbd2Yi54CB1UN4tquGHDq1LI+q2QAZho4k2hS2XvAxlAe8cNQANfOEK3t3hZXNPwnwNcDJBFyIjjw4wufGN1k7n0dXJajHuWZjBvu4c7q1kVPBNl0/wAuicFPV0zlx2jjktfuiOyxTLg0OibEiNBeb9fkqOKoHJHEqvX2PVpw+zgLy0h0A3ExpbmgaT62Gm0/Qd25sKllb7lxe7mCXAjjIjnyWYq4Co3VhRzZ28LgAzKGu0kafULvtDO6S6qxuVskNDielgSL8yhh3PTJaiuzMe7gEnjb7/ZcyrtXxjS4EyqRTCMK9kHKKm5RVgjJoUklCH0y6i1r3PJEkQG2tEye5tPYJmMBAMTFxYfL1KDvrkOkHXnCzG/u330qTaTHFr6kyQSCGiJiON4XDiaukkOvUztnTffD4OmajjVa2sWyGBwuSfy8JvqvNcXTHBVSJJ1vcpMedCuxixcF7FHewxsLZzqraha3NlDT8yqD6MHzK1W4tXKK9ps0cebkCxGsfzUqtvk0WlsO4enZLF4eW8E+Hv8Avb6q5wCWddjMwZaph4KanThGsXQ46oDjMRksIJ+iYhujGtI61WWVHA0c1VjeBcub67n2n7LX7lbGY7O/V7bdgeMfdXkr6cNsPDj+pSSALahoVLiS0mJ9PuqW08QHukCLcyb+a1u39iZi5znNYQTqQJHRZGphjNgqw3Ndh58dz9v4IbPdDh1R8MQSjhiL8uCJ0cc0kNf4T1uCpl79ARLXss+7kgcyAtS7YVGsLVMoYAzMwNdLWyBfnqdeKztiBF0Vwm0mMoZC5+aTbVsW0SWVU9ORzC5W1Rh9vYYU672su2bdUODiPJazamBc+Xik6PzEHjobLPf6bVP+2/8A4lO47Tnt9iObG1XRzbibERE6qBTjDvBu1w/9Xfok5pGojutUYvZzcoqTlGFZQkk8pKEPoitgXnrblHqvNPabTy1aLSPFlc6ekgAfIr1Ybbpu+FrT5H7Lyz2tYsVMRSIiBSi0/mJ+64/hqll7Q9npfT6M5gNntcA9xkcWjVDK7ADYzrdWcHiSARYjkVVqm66875PYnTTRtPZ2xz/fhvBgJGvMLP4i7o4zAHUlUtmbSq4d4qUXljtJGhHJw4hGN2KzXVS98gsa5wiPiIgdAEFzxbokvfQYpsJJP7q0xiq4J3hEz6FWW1eYI7g/okqXY/HoC7zYl9MNDbBwIJ42+n7LLohtvaRrP/tbZo87k9T+iHhdDFPGVsQzVyro7YL4xPX1hG8Fin0mufTcWuIyEg8DeFn2ugg8jKN1Gf0+9/ugyr9jHjPp6EHF0ucSTzk34JqjIEnV1gFaw1Kw/mi4YoeIEXI0HNx09Fjv8Idqft2x3UvQDzPUoVWBdJ9EUrYcWaTLvxHjPEDkFw2i0eFoHp/NUUUtmWWHotbKqyy/AxoTfhAFyiT9k4wEFlEkajwyfMOEj0C3Xs/3RGHYKlYZqrrkGCKYIs0f3cz/AA7h7hyhJZPISp8QFPS2eIU968TQOSuwO0lpZljtwt/CtC1mCxtLM9jW8c7fC9nUx8TeYIstHvfsrDYjI2oIcTBIgOA5g9F5NtWhVwGJfTmzXQLfGBIEjt9VIU5Pj0y3Tn32gltjcvEUy51I5souAS2Z4jhHmsfiQ8Oyu1Bg205r1Hd7elnupdJqUmQ3k5hECeJiI8liMfU9491QjUucTwudEzhyX2qMMsz7Rn6tMjh5rmUXZRBbDv52Q3EUcphNqtmDWjinSKUo0CbDH7ZyWYczvUDkTzQXEmpWlzjmIt5dFzqUi90tuLXARbZOCcS0DiATNvJYfbC2HMugNUpupiDYn1VclGd5ajS4AG4sbWQVa43tbAtaehItu8yXOHCBPqUJRzdYeJ/Zv1KrN8GXj+SNFhg0BCd5tqFoFNhguHiI1A5eaW2NrimcrLuiZOg1uettFmq+Ic92Zxknil8WLb5M3yZdLjJzKQSSToqTaUToYsZMh1AgHgb/AFQpqmHIankjTHkcPaNQW+DyATUGkDM4S8zAHCbSeRVXYr3ObDiA0GL8+U8kXILTYea597l6Ozif1JTOFPC5QZuSiu527JxeINV8ijSI0/E4XDR9+6EY3EZRc3Nu0r0jZ9d+Eotp0KQdTZH9RzwcznmS61zMm32WWSqmf7YGZpdG0oMAEwAh208wl7L6SOYHEdUNwu8bmwK+XLzbYjrHEdlc2ljxTDXghzXEQQZEG6RqXJhDVATbMe/aZkOaCO2iyntY2fJ940XaGuPYtAJ9Y9Vot5qwp1KVYXpv4ciLkDuLx3VvamFFeoxpu2tQy+TgR+i1xVwpUXfc6PE9n4ktIc0wWyO4N4j1RPGUi2AQRnAfB5EB33CGVcI6jWqUniHMc5p65THoVZOJc8lziTADR0AsB8l1GvyJ/wBEaIlx5AkoZjnEvdI4/LgiuF1d2lVtt0Yyu5+E/ZHFaoF+gWU8pky3Mz0SvgHBsNaPKyCVtpkF4yw6AOo5rXh4i+mhWb3ja20C4Iuudirb7OhlnS2jPYup8WceI6cT58lSlWscQYjz7qpC6E9I59PseVcweMNNr4/FAnl16qoAnRPTRSeuxqjy4yTKikVpd18XUefdUaNAvDCQ4sBLiIjMZiTOpQ3XFbQeOOb0zNpivZwGtY0V/dF0DN4QGz+VreI6lANqbP2a6XMDRVkQ0OdlN7+GYKVnzE33I1XhP8Ued0aDn/C0n0gIpg9jON6kAcgRKPEsHhs3loPTgq9aoG8LdP3Ueeq9I2nxIjunshQotaIaAAOd/WV2kQS36+HyQutjQZgxP26qhVq8iosbfsOs8ytJE6lQmZXrW7dKs7C0W1v9tptxj8Id1DYHkvIKJuB1E8tRqV6vs7eJjaTnNEtaHR/cWgEkchwCDyIeloRrL+yttx73EtHhaOJ5DWE+5W1mPZXpSSKbPe05kzlIa6B3cPVY7Eb2OdUL8nhJnLJuORn6iEIwePfRrsqUjlhwI5QTdpHERa6jwco0zHHbV7N9traJqYb3ZnO15rOPARYNA5ZSVr8O/wDp4Cpzo0/mxp+6yFQNrRUaIFQEOERldBBHa61GFE4XAHiKNMf8WNB+hSN6SOh+dnmXtBoZcfWj889swkfdCGfCtJ7UKUYxx/MGn7LNk+HyXQxvcIWr2yeC/F2Vv3IqMIPl3gqpgXWd/iVbwDpafJSumVJm6jC0kHUWUEQ25Ry1J4Ov58UOTUvcmL9myobwTUgjwOt2PNT2o2W91ma1QCQNTxRjZ21AWtztDsuodMHv8lhWPj2kMTk31TK2zN3q+Icfdthsnxv8LO0wZPYInitxqtJueq9haIkNkuv3V/YmIq4nECXZKdMZsrbN5NAA8/RajbBYzC1DUdoJBPFw0A9Evk8i1alDOHx8bnkzzjH0WspuDRAt31CCFGcQS9pAgjh+yDFO4m9dinka5dei7sfENpvzuc9uUWyNaSZ4eKwCJ4nehwzCgxtFrviLQM7jzLo+izySJ45p7ZlOWpWkXq+16jwATpx4nudSqja7gQRaDK5pIlCXSBd0+9heniS9s3PTkVCDzI6XhD6NdzdFJ2KceKD6Zusy12dqpPFcHOUHPJ1KhCPRi636JOfPRaTBY6aIBt4COhNwfosyjOysU4UXtyB4HwniwnXy4oMi6ArbRQoMn6K7i8IGPYACBDdZk6SVRpO6+Z4Fbk7Ka9lSrmBFOnIgyJJtElZZL4muGU32aLc3DtqYd4LsuR0nQiOcHTvKKYHGtfh8MW3Ac4A8xndHqCvNGbVfTY9lN0e8GU9l6du/s+Nn4ccYa/1/Zc3NHHv9jkPfRi/bCz+rScBqwj0WMe7wlb32yARQPR1/RedMdLB5/L/6nfHe8aF8nyLeFPhf/gVYw9YAQAZP1VOmfC7/AB/RNTrRoYhaNbB3otbeHgE6g280ACs4rEl5uZVZ9itsaaQFPst16ZGoIm9122S0Gq0OcGN1J6cgOLjwC41yDYXA4xH8C5AwZFiDPmLhE1taKT09m32dtejQzUxTdrLpguJ0gi0aoVvDtR2IgA5WNuG9eZ6rPsqmZkydV3/6kkrBYFNchh+S6nj6RLD4rLYzbRVHFdq11wK3QvTetDJJJIwBJJSkoQSSRKYqEHKZJJQsTWyYWhwYD25aYy5WSXTcuiAB3M9LLPAwtDsOrlBP+PoPEscvo0hpb2BCT+6tUapDTAMcQDE/qjX+kse5jojMC9wBiZcTA8j8lf8A+1xrTqeEgFoIMifzH9iFjeWV7DwQ77kE7v4P31UAGYDnuBBsGif0XsGIdloUmAkBoA9F5tsrLhqxaJe9wNN1oa0OImJuTAGvNel7QbIbH8uud5VbpMdx40l2ZT2tMzYem/k4fOF5rhWf0qn9ha7ydLSPmPRere0TDTgXcYykdNP0XlwxWWiKbR8Rl7ucaAdE14r3jFsqSo5Zopu8vqh9SqTxVqu7+nHUKiE5KF6ZNlu6gVJxTLRIEtRCg5SKSiCZEpgkUgrBJZkqg8IPU/ZQXWldsd1GQ4gpJikoUJOmSUJoRSTJKEHSTJKEHaERwVUxGnxfSFRwvxCev0KtMdaeh+36oaC/i2avAu0vowELd0sLTrYOkx7QRBAIkOBa4gQQvONm1LwbQ2PuFvdzsTmwrT+SrUb2BcuZ5aaW0aeD8mihid2mMdRb+J9QsLhxaBmE9RC1RkMaCZIEE9eao42oP+qoNjg5/qCPuuu08a2lTLnayYExz15Dmkm6rSZ0XqThvi8HBvadS2BzPZeJkozvBvNUxBIzEMNuRd5D4W/2jzlBQLwdQur4+J457EMtKn0KuPD5qoEX2xhwxlLhmaXeqEBMw9oypaY8WTSulKrHZNWpQbaahGmVo6ByeZ7rkSnBVkLNPDyJBvxB4KBoHiDew5Hsumz25ntbwlaDHmAY4RHyWVW5ejSZVIzD1KiYUX6+ZSZoFp7RmReblRTuUQVZQ6SQSUIJMUimUISTEpklCEmOghWmTBtqD9lTbqrlaqYA4CQhr2R+mE8LiZu3TL9luvZjWBw1QE/jzev7hea4R0Nd/iVs/ZlWMPbwIn0cP1Snlz/zYXjPWQ1lWsXY234GZfpK8/312zUfiKtGTlbUc2Bq6HGB2HLzWuw7icXV7/dZLeauKFao9rGuqVatQ5nAOyw6LAjVK+Olz/wfyt8SpRpswzBUe0PrPGYNMZWA3BeOJPJUNmUjWq3N3EknuVxxFQuaXOJJJkk3Jvx9UT3T/wDLHT7p19S2KLTpIbfBw981o0YwDzWdRneV04mp3A9EGetMS+xA5PkRlXcPiYEKhKs0aIIlaGaZ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28" name="AutoShape 16" descr="data:image/jpeg;base64,/9j/4AAQSkZJRgABAQAAAQABAAD/2wCEAAkGBxQTEhUUEhQWFBUVFRgUGRgXFxQVFxcYFhcXFxcYFxoaHSggGBolHRQYITEhJSkrLi4uGB8zODMsNygtLisBCgoKDg0OGhAQGiwkICQuLCwsLCwsLCwsLCwsLCwsLCwsLCwsLCwsLCwsLCwsLCwsLCwsLCwsLCssLCs3LCwrLP/AABEIAJ0AzAMBIgACEQEDEQH/xAAcAAABBQEBAQAAAAAAAAAAAAAFAAECBAYDBwj/xAA7EAABAwIDBgMGBQMDBQAAAAABAAIRAyEEEjEFBkFRYXEigZEHEzKhscFCUtHh8CNichVDkhQWM4Lx/8QAGQEAAgMBAAAAAAAAAAAAAAAAAgQAAQMF/8QAJREAAwACAgIBBAMBAAAAAAAAAAECAxESIQQxMhMiQVFCYYEj/9oADAMBAAIRAxEAPwDyFg4xIC6V8SXaANH5RouxwubO5sNa38xvfQDmeyqubCm02QiU0KSYoiCCkoqShBJlKEoUIRUoShTAULQwanaxd6NOU2OZlgcSJQb7C0QpvaNSrZNMgZXSY0UNmbIq13ZabZJ9Fe2hurVpMzGCRqG3hZuoT032bTFtbS6Bbhdc3BPh3SugYiM/ZwamLVYNFNSpS4AmJ58FNlaOJbZcKoRJ1ENGZ5gcBaSqVbEA6MEfNWmU1orBOQujmWkaKBRAMgUykQmUIWKGFaWFxqsaRPhMyYj6yfRVo6pJKEDmKw4YGkmZ4aRGvz+ioFpN16RvTu572u1rGxMMawEGAJlzzECbQOS44nc1jGVKj3WYC1rQIl+lufz4nolp8iUacGzzohMjG0tnGnLXfENRyMaISWpma5LoBrRFILo1iiGotlFl2GI4LnlR4U3OEQ0ephDsThi1Yq9s04lHKpsanyHopUmFHsrR1ZZVC4udJ1Vt7bFU6LgDpNuPNUv2Eeg7OxNTBUGkURUBbd2Yi54CB1UN4tquGHDq1LI+q2QAZho4k2hS2XvAxlAe8cNQANfOEK3t3hZXNPwnwNcDJBFyIjjw4wufGN1k7n0dXJajHuWZjBvu4c7q1kVPBNl0/wAuicFPV0zlx2jjktfuiOyxTLg0OibEiNBeb9fkqOKoHJHEqvX2PVpw+zgLy0h0A3ExpbmgaT62Gm0/Qd25sKllb7lxe7mCXAjjIjnyWYq4Co3VhRzZ28LgAzKGu0kafULvtDO6S6qxuVskNDielgSL8yhh3PTJaiuzMe7gEnjb7/ZcyrtXxjS4EyqRTCMK9kHKKm5RVgjJoUklCH0y6i1r3PJEkQG2tEye5tPYJmMBAMTFxYfL1KDvrkOkHXnCzG/u330qTaTHFr6kyQSCGiJiON4XDiaukkOvUztnTffD4OmajjVa2sWyGBwuSfy8JvqvNcXTHBVSJJ1vcpMedCuxixcF7FHewxsLZzqraha3NlDT8yqD6MHzK1W4tXKK9ps0cebkCxGsfzUqtvk0WlsO4enZLF4eW8E+Hv8Avb6q5wCWddjMwZaph4KanThGsXQ46oDjMRksIJ+iYhujGtI61WWVHA0c1VjeBcub67n2n7LX7lbGY7O/V7bdgeMfdXkr6cNsPDj+pSSALahoVLiS0mJ9PuqW08QHukCLcyb+a1u39iZi5znNYQTqQJHRZGphjNgqw3Ndh58dz9v4IbPdDh1R8MQSjhiL8uCJ0cc0kNf4T1uCpl79ARLXss+7kgcyAtS7YVGsLVMoYAzMwNdLWyBfnqdeKztiBF0Vwm0mMoZC5+aTbVsW0SWVU9ORzC5W1Rh9vYYU672su2bdUODiPJazamBc+Xik6PzEHjobLPf6bVP+2/8A4lO47Tnt9iObG1XRzbibERE6qBTjDvBu1w/9Xfok5pGojutUYvZzcoqTlGFZQkk8pKEPoitgXnrblHqvNPabTy1aLSPFlc6ekgAfIr1Ybbpu+FrT5H7Lyz2tYsVMRSIiBSi0/mJ+64/hqll7Q9npfT6M5gNntcA9xkcWjVDK7ADYzrdWcHiSARYjkVVqm66875PYnTTRtPZ2xz/fhvBgJGvMLP4i7o4zAHUlUtmbSq4d4qUXljtJGhHJw4hGN2KzXVS98gsa5wiPiIgdAEFzxbokvfQYpsJJP7q0xiq4J3hEz6FWW1eYI7g/okqXY/HoC7zYl9MNDbBwIJ42+n7LLohtvaRrP/tbZo87k9T+iHhdDFPGVsQzVyro7YL4xPX1hG8Fin0mufTcWuIyEg8DeFn2ugg8jKN1Gf0+9/ugyr9jHjPp6EHF0ucSTzk34JqjIEnV1gFaw1Kw/mi4YoeIEXI0HNx09Fjv8Idqft2x3UvQDzPUoVWBdJ9EUrYcWaTLvxHjPEDkFw2i0eFoHp/NUUUtmWWHotbKqyy/AxoTfhAFyiT9k4wEFlEkajwyfMOEj0C3Xs/3RGHYKlYZqrrkGCKYIs0f3cz/AA7h7hyhJZPISp8QFPS2eIU968TQOSuwO0lpZljtwt/CtC1mCxtLM9jW8c7fC9nUx8TeYIstHvfsrDYjI2oIcTBIgOA5g9F5NtWhVwGJfTmzXQLfGBIEjt9VIU5Pj0y3Tn32gltjcvEUy51I5souAS2Z4jhHmsfiQ8Oyu1Bg205r1Hd7elnupdJqUmQ3k5hECeJiI8liMfU9491QjUucTwudEzhyX2qMMsz7Rn6tMjh5rmUXZRBbDv52Q3EUcphNqtmDWjinSKUo0CbDH7ZyWYczvUDkTzQXEmpWlzjmIt5dFzqUi90tuLXARbZOCcS0DiATNvJYfbC2HMugNUpupiDYn1VclGd5ajS4AG4sbWQVa43tbAtaehItu8yXOHCBPqUJRzdYeJ/Zv1KrN8GXj+SNFhg0BCd5tqFoFNhguHiI1A5eaW2NrimcrLuiZOg1uettFmq+Ic92Zxknil8WLb5M3yZdLjJzKQSSToqTaUToYsZMh1AgHgb/AFQpqmHIankjTHkcPaNQW+DyATUGkDM4S8zAHCbSeRVXYr3ObDiA0GL8+U8kXILTYea597l6Ozif1JTOFPC5QZuSiu527JxeINV8ijSI0/E4XDR9+6EY3EZRc3Nu0r0jZ9d+Eotp0KQdTZH9RzwcznmS61zMm32WWSqmf7YGZpdG0oMAEwAh208wl7L6SOYHEdUNwu8bmwK+XLzbYjrHEdlc2ljxTDXghzXEQQZEG6RqXJhDVATbMe/aZkOaCO2iyntY2fJ940XaGuPYtAJ9Y9Vot5qwp1KVYXpv4ciLkDuLx3VvamFFeoxpu2tQy+TgR+i1xVwpUXfc6PE9n4ktIc0wWyO4N4j1RPGUi2AQRnAfB5EB33CGVcI6jWqUniHMc5p65THoVZOJc8lziTADR0AsB8l1GvyJ/wBEaIlx5AkoZjnEvdI4/LgiuF1d2lVtt0Yyu5+E/ZHFaoF+gWU8pky3Mz0SvgHBsNaPKyCVtpkF4yw6AOo5rXh4i+mhWb3ja20C4Iuudirb7OhlnS2jPYup8WceI6cT58lSlWscQYjz7qpC6E9I59PseVcweMNNr4/FAnl16qoAnRPTRSeuxqjy4yTKikVpd18XUefdUaNAvDCQ4sBLiIjMZiTOpQ3XFbQeOOb0zNpivZwGtY0V/dF0DN4QGz+VreI6lANqbP2a6XMDRVkQ0OdlN7+GYKVnzE33I1XhP8Ued0aDn/C0n0gIpg9jON6kAcgRKPEsHhs3loPTgq9aoG8LdP3Ueeq9I2nxIjunshQotaIaAAOd/WV2kQS36+HyQutjQZgxP26qhVq8iosbfsOs8ytJE6lQmZXrW7dKs7C0W1v9tptxj8Id1DYHkvIKJuB1E8tRqV6vs7eJjaTnNEtaHR/cWgEkchwCDyIeloRrL+yttx73EtHhaOJ5DWE+5W1mPZXpSSKbPe05kzlIa6B3cPVY7Eb2OdUL8nhJnLJuORn6iEIwePfRrsqUjlhwI5QTdpHERa6jwco0zHHbV7N9traJqYb3ZnO15rOPARYNA5ZSVr8O/wDp4Cpzo0/mxp+6yFQNrRUaIFQEOERldBBHa61GFE4XAHiKNMf8WNB+hSN6SOh+dnmXtBoZcfWj889swkfdCGfCtJ7UKUYxx/MGn7LNk+HyXQxvcIWr2yeC/F2Vv3IqMIPl3gqpgXWd/iVbwDpafJSumVJm6jC0kHUWUEQ25Ry1J4Ov58UOTUvcmL9myobwTUgjwOt2PNT2o2W91ma1QCQNTxRjZ21AWtztDsuodMHv8lhWPj2kMTk31TK2zN3q+Icfdthsnxv8LO0wZPYInitxqtJueq9haIkNkuv3V/YmIq4nECXZKdMZsrbN5NAA8/RajbBYzC1DUdoJBPFw0A9Evk8i1alDOHx8bnkzzjH0WspuDRAt31CCFGcQS9pAgjh+yDFO4m9dinka5dei7sfENpvzuc9uUWyNaSZ4eKwCJ4nehwzCgxtFrviLQM7jzLo+izySJ45p7ZlOWpWkXq+16jwATpx4nudSqja7gQRaDK5pIlCXSBd0+9heniS9s3PTkVCDzI6XhD6NdzdFJ2KceKD6Zusy12dqpPFcHOUHPJ1KhCPRi636JOfPRaTBY6aIBt4COhNwfosyjOysU4UXtyB4HwniwnXy4oMi6ArbRQoMn6K7i8IGPYACBDdZk6SVRpO6+Z4Fbk7Ka9lSrmBFOnIgyJJtElZZL4muGU32aLc3DtqYd4LsuR0nQiOcHTvKKYHGtfh8MW3Ac4A8xndHqCvNGbVfTY9lN0e8GU9l6du/s+Nn4ccYa/1/Zc3NHHv9jkPfRi/bCz+rScBqwj0WMe7wlb32yARQPR1/RedMdLB5/L/6nfHe8aF8nyLeFPhf/gVYw9YAQAZP1VOmfC7/AB/RNTrRoYhaNbB3otbeHgE6g280ACs4rEl5uZVZ9itsaaQFPst16ZGoIm9122S0Gq0OcGN1J6cgOLjwC41yDYXA4xH8C5AwZFiDPmLhE1taKT09m32dtejQzUxTdrLpguJ0gi0aoVvDtR2IgA5WNuG9eZ6rPsqmZkydV3/6kkrBYFNchh+S6nj6RLD4rLYzbRVHFdq11wK3QvTetDJJJIwBJJSkoQSSRKYqEHKZJJQsTWyYWhwYD25aYy5WSXTcuiAB3M9LLPAwtDsOrlBP+PoPEscvo0hpb2BCT+6tUapDTAMcQDE/qjX+kse5jojMC9wBiZcTA8j8lf8A+1xrTqeEgFoIMifzH9iFjeWV7DwQ77kE7v4P31UAGYDnuBBsGif0XsGIdloUmAkBoA9F5tsrLhqxaJe9wNN1oa0OImJuTAGvNel7QbIbH8uud5VbpMdx40l2ZT2tMzYem/k4fOF5rhWf0qn9ha7ydLSPmPRere0TDTgXcYykdNP0XlwxWWiKbR8Rl7ucaAdE14r3jFsqSo5Zopu8vqh9SqTxVqu7+nHUKiE5KF6ZNlu6gVJxTLRIEtRCg5SKSiCZEpgkUgrBJZkqg8IPU/ZQXWldsd1GQ4gpJikoUJOmSUJoRSTJKEHSTJKEHaERwVUxGnxfSFRwvxCev0KtMdaeh+36oaC/i2avAu0vowELd0sLTrYOkx7QRBAIkOBa4gQQvONm1LwbQ2PuFvdzsTmwrT+SrUb2BcuZ5aaW0aeD8mihid2mMdRb+J9QsLhxaBmE9RC1RkMaCZIEE9eao42oP+qoNjg5/qCPuuu08a2lTLnayYExz15Dmkm6rSZ0XqThvi8HBvadS2BzPZeJkozvBvNUxBIzEMNuRd5D4W/2jzlBQLwdQur4+J457EMtKn0KuPD5qoEX2xhwxlLhmaXeqEBMw9oypaY8WTSulKrHZNWpQbaahGmVo6ByeZ7rkSnBVkLNPDyJBvxB4KBoHiDew5Hsumz25ntbwlaDHmAY4RHyWVW5ejSZVIzD1KiYUX6+ZSZoFp7RmReblRTuUQVZQ6SQSUIJMUimUISTEpklCEmOghWmTBtqD9lTbqrlaqYA4CQhr2R+mE8LiZu3TL9luvZjWBw1QE/jzev7hea4R0Nd/iVs/ZlWMPbwIn0cP1Snlz/zYXjPWQ1lWsXY234GZfpK8/312zUfiKtGTlbUc2Bq6HGB2HLzWuw7icXV7/dZLeauKFao9rGuqVatQ5nAOyw6LAjVK+Olz/wfyt8SpRpswzBUe0PrPGYNMZWA3BeOJPJUNmUjWq3N3EknuVxxFQuaXOJJJkk3Jvx9UT3T/wDLHT7p19S2KLTpIbfBw981o0YwDzWdRneV04mp3A9EGetMS+xA5PkRlXcPiYEKhKs0aIIlaGaZ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30" name="AutoShape 18" descr="data:image/jpeg;base64,/9j/4AAQSkZJRgABAQAAAQABAAD/2wCEAAkGBxQTEhUUEhQWFBUVFRgUGRgXFxQVFxcYFhcXFxcYFxoaHSggGBolHRQYITEhJSkrLi4uGB8zODMsNygtLisBCgoKDg0OGhAQGiwkICQuLCwsLCwsLCwsLCwsLCwsLCwsLCwsLCwsLCwsLCwsLCwsLCwsLCwsLCssLCs3LCwrLP/AABEIAJ0AzAMBIgACEQEDEQH/xAAcAAABBQEBAQAAAAAAAAAAAAAFAAECBAYDBwj/xAA7EAABAwIDBgMGBQMDBQAAAAABAAIRAyEEEjEFBkFRYXEigZEHEzKhscFCUtHh8CNichVDkhQWM4Lx/8QAGQEAAgMBAAAAAAAAAAAAAAAAAgQAAQMF/8QAJREAAwACAgIBBAMBAAAAAAAAAAECAxESIQQxMhMiQVFCYYEj/9oADAMBAAIRAxEAPwDyFg4xIC6V8SXaANH5RouxwubO5sNa38xvfQDmeyqubCm02QiU0KSYoiCCkoqShBJlKEoUIRUoShTAULQwanaxd6NOU2OZlgcSJQb7C0QpvaNSrZNMgZXSY0UNmbIq13ZabZJ9Fe2hurVpMzGCRqG3hZuoT032bTFtbS6Bbhdc3BPh3SugYiM/ZwamLVYNFNSpS4AmJ58FNlaOJbZcKoRJ1ENGZ5gcBaSqVbEA6MEfNWmU1orBOQujmWkaKBRAMgUykQmUIWKGFaWFxqsaRPhMyYj6yfRVo6pJKEDmKw4YGkmZ4aRGvz+ioFpN16RvTu572u1rGxMMawEGAJlzzECbQOS44nc1jGVKj3WYC1rQIl+lufz4nolp8iUacGzzohMjG0tnGnLXfENRyMaISWpma5LoBrRFILo1iiGotlFl2GI4LnlR4U3OEQ0ephDsThi1Yq9s04lHKpsanyHopUmFHsrR1ZZVC4udJ1Vt7bFU6LgDpNuPNUv2Eeg7OxNTBUGkURUBbd2Yi54CB1UN4tquGHDq1LI+q2QAZho4k2hS2XvAxlAe8cNQANfOEK3t3hZXNPwnwNcDJBFyIjjw4wufGN1k7n0dXJajHuWZjBvu4c7q1kVPBNl0/wAuicFPV0zlx2jjktfuiOyxTLg0OibEiNBeb9fkqOKoHJHEqvX2PVpw+zgLy0h0A3ExpbmgaT62Gm0/Qd25sKllb7lxe7mCXAjjIjnyWYq4Co3VhRzZ28LgAzKGu0kafULvtDO6S6qxuVskNDielgSL8yhh3PTJaiuzMe7gEnjb7/ZcyrtXxjS4EyqRTCMK9kHKKm5RVgjJoUklCH0y6i1r3PJEkQG2tEye5tPYJmMBAMTFxYfL1KDvrkOkHXnCzG/u330qTaTHFr6kyQSCGiJiON4XDiaukkOvUztnTffD4OmajjVa2sWyGBwuSfy8JvqvNcXTHBVSJJ1vcpMedCuxixcF7FHewxsLZzqraha3NlDT8yqD6MHzK1W4tXKK9ps0cebkCxGsfzUqtvk0WlsO4enZLF4eW8E+Hv8Avb6q5wCWddjMwZaph4KanThGsXQ46oDjMRksIJ+iYhujGtI61WWVHA0c1VjeBcub67n2n7LX7lbGY7O/V7bdgeMfdXkr6cNsPDj+pSSALahoVLiS0mJ9PuqW08QHukCLcyb+a1u39iZi5znNYQTqQJHRZGphjNgqw3Ndh58dz9v4IbPdDh1R8MQSjhiL8uCJ0cc0kNf4T1uCpl79ARLXss+7kgcyAtS7YVGsLVMoYAzMwNdLWyBfnqdeKztiBF0Vwm0mMoZC5+aTbVsW0SWVU9ORzC5W1Rh9vYYU672su2bdUODiPJazamBc+Xik6PzEHjobLPf6bVP+2/8A4lO47Tnt9iObG1XRzbibERE6qBTjDvBu1w/9Xfok5pGojutUYvZzcoqTlGFZQkk8pKEPoitgXnrblHqvNPabTy1aLSPFlc6ekgAfIr1Ybbpu+FrT5H7Lyz2tYsVMRSIiBSi0/mJ+64/hqll7Q9npfT6M5gNntcA9xkcWjVDK7ADYzrdWcHiSARYjkVVqm66875PYnTTRtPZ2xz/fhvBgJGvMLP4i7o4zAHUlUtmbSq4d4qUXljtJGhHJw4hGN2KzXVS98gsa5wiPiIgdAEFzxbokvfQYpsJJP7q0xiq4J3hEz6FWW1eYI7g/okqXY/HoC7zYl9MNDbBwIJ42+n7LLohtvaRrP/tbZo87k9T+iHhdDFPGVsQzVyro7YL4xPX1hG8Fin0mufTcWuIyEg8DeFn2ugg8jKN1Gf0+9/ugyr9jHjPp6EHF0ucSTzk34JqjIEnV1gFaw1Kw/mi4YoeIEXI0HNx09Fjv8Idqft2x3UvQDzPUoVWBdJ9EUrYcWaTLvxHjPEDkFw2i0eFoHp/NUUUtmWWHotbKqyy/AxoTfhAFyiT9k4wEFlEkajwyfMOEj0C3Xs/3RGHYKlYZqrrkGCKYIs0f3cz/AA7h7hyhJZPISp8QFPS2eIU968TQOSuwO0lpZljtwt/CtC1mCxtLM9jW8c7fC9nUx8TeYIstHvfsrDYjI2oIcTBIgOA5g9F5NtWhVwGJfTmzXQLfGBIEjt9VIU5Pj0y3Tn32gltjcvEUy51I5souAS2Z4jhHmsfiQ8Oyu1Bg205r1Hd7elnupdJqUmQ3k5hECeJiI8liMfU9491QjUucTwudEzhyX2qMMsz7Rn6tMjh5rmUXZRBbDv52Q3EUcphNqtmDWjinSKUo0CbDH7ZyWYczvUDkTzQXEmpWlzjmIt5dFzqUi90tuLXARbZOCcS0DiATNvJYfbC2HMugNUpupiDYn1VclGd5ajS4AG4sbWQVa43tbAtaehItu8yXOHCBPqUJRzdYeJ/Zv1KrN8GXj+SNFhg0BCd5tqFoFNhguHiI1A5eaW2NrimcrLuiZOg1uettFmq+Ic92Zxknil8WLb5M3yZdLjJzKQSSToqTaUToYsZMh1AgHgb/AFQpqmHIankjTHkcPaNQW+DyATUGkDM4S8zAHCbSeRVXYr3ObDiA0GL8+U8kXILTYea597l6Ozif1JTOFPC5QZuSiu527JxeINV8ijSI0/E4XDR9+6EY3EZRc3Nu0r0jZ9d+Eotp0KQdTZH9RzwcznmS61zMm32WWSqmf7YGZpdG0oMAEwAh208wl7L6SOYHEdUNwu8bmwK+XLzbYjrHEdlc2ljxTDXghzXEQQZEG6RqXJhDVATbMe/aZkOaCO2iyntY2fJ940XaGuPYtAJ9Y9Vot5qwp1KVYXpv4ciLkDuLx3VvamFFeoxpu2tQy+TgR+i1xVwpUXfc6PE9n4ktIc0wWyO4N4j1RPGUi2AQRnAfB5EB33CGVcI6jWqUniHMc5p65THoVZOJc8lziTADR0AsB8l1GvyJ/wBEaIlx5AkoZjnEvdI4/LgiuF1d2lVtt0Yyu5+E/ZHFaoF+gWU8pky3Mz0SvgHBsNaPKyCVtpkF4yw6AOo5rXh4i+mhWb3ja20C4Iuudirb7OhlnS2jPYup8WceI6cT58lSlWscQYjz7qpC6E9I59PseVcweMNNr4/FAnl16qoAnRPTRSeuxqjy4yTKikVpd18XUefdUaNAvDCQ4sBLiIjMZiTOpQ3XFbQeOOb0zNpivZwGtY0V/dF0DN4QGz+VreI6lANqbP2a6XMDRVkQ0OdlN7+GYKVnzE33I1XhP8Ued0aDn/C0n0gIpg9jON6kAcgRKPEsHhs3loPTgq9aoG8LdP3Ueeq9I2nxIjunshQotaIaAAOd/WV2kQS36+HyQutjQZgxP26qhVq8iosbfsOs8ytJE6lQmZXrW7dKs7C0W1v9tptxj8Id1DYHkvIKJuB1E8tRqV6vs7eJjaTnNEtaHR/cWgEkchwCDyIeloRrL+yttx73EtHhaOJ5DWE+5W1mPZXpSSKbPe05kzlIa6B3cPVY7Eb2OdUL8nhJnLJuORn6iEIwePfRrsqUjlhwI5QTdpHERa6jwco0zHHbV7N9traJqYb3ZnO15rOPARYNA5ZSVr8O/wDp4Cpzo0/mxp+6yFQNrRUaIFQEOERldBBHa61GFE4XAHiKNMf8WNB+hSN6SOh+dnmXtBoZcfWj889swkfdCGfCtJ7UKUYxx/MGn7LNk+HyXQxvcIWr2yeC/F2Vv3IqMIPl3gqpgXWd/iVbwDpafJSumVJm6jC0kHUWUEQ25Ry1J4Ov58UOTUvcmL9myobwTUgjwOt2PNT2o2W91ma1QCQNTxRjZ21AWtztDsuodMHv8lhWPj2kMTk31TK2zN3q+Icfdthsnxv8LO0wZPYInitxqtJueq9haIkNkuv3V/YmIq4nECXZKdMZsrbN5NAA8/RajbBYzC1DUdoJBPFw0A9Evk8i1alDOHx8bnkzzjH0WspuDRAt31CCFGcQS9pAgjh+yDFO4m9dinka5dei7sfENpvzuc9uUWyNaSZ4eKwCJ4nehwzCgxtFrviLQM7jzLo+izySJ45p7ZlOWpWkXq+16jwATpx4nudSqja7gQRaDK5pIlCXSBd0+9heniS9s3PTkVCDzI6XhD6NdzdFJ2KceKD6Zusy12dqpPFcHOUHPJ1KhCPRi636JOfPRaTBY6aIBt4COhNwfosyjOysU4UXtyB4HwniwnXy4oMi6ArbRQoMn6K7i8IGPYACBDdZk6SVRpO6+Z4Fbk7Ka9lSrmBFOnIgyJJtElZZL4muGU32aLc3DtqYd4LsuR0nQiOcHTvKKYHGtfh8MW3Ac4A8xndHqCvNGbVfTY9lN0e8GU9l6du/s+Nn4ccYa/1/Zc3NHHv9jkPfRi/bCz+rScBqwj0WMe7wlb32yARQPR1/RedMdLB5/L/6nfHe8aF8nyLeFPhf/gVYw9YAQAZP1VOmfC7/AB/RNTrRoYhaNbB3otbeHgE6g280ACs4rEl5uZVZ9itsaaQFPst16ZGoIm9122S0Gq0OcGN1J6cgOLjwC41yDYXA4xH8C5AwZFiDPmLhE1taKT09m32dtejQzUxTdrLpguJ0gi0aoVvDtR2IgA5WNuG9eZ6rPsqmZkydV3/6kkrBYFNchh+S6nj6RLD4rLYzbRVHFdq11wK3QvTetDJJJIwBJJSkoQSSRKYqEHKZJJQsTWyYWhwYD25aYy5WSXTcuiAB3M9LLPAwtDsOrlBP+PoPEscvo0hpb2BCT+6tUapDTAMcQDE/qjX+kse5jojMC9wBiZcTA8j8lf8A+1xrTqeEgFoIMifzH9iFjeWV7DwQ77kE7v4P31UAGYDnuBBsGif0XsGIdloUmAkBoA9F5tsrLhqxaJe9wNN1oa0OImJuTAGvNel7QbIbH8uud5VbpMdx40l2ZT2tMzYem/k4fOF5rhWf0qn9ha7ydLSPmPRere0TDTgXcYykdNP0XlwxWWiKbR8Rl7ucaAdE14r3jFsqSo5Zopu8vqh9SqTxVqu7+nHUKiE5KF6ZNlu6gVJxTLRIEtRCg5SKSiCZEpgkUgrBJZkqg8IPU/ZQXWldsd1GQ4gpJikoUJOmSUJoRSTJKEHSTJKEHaERwVUxGnxfSFRwvxCev0KtMdaeh+36oaC/i2avAu0vowELd0sLTrYOkx7QRBAIkOBa4gQQvONm1LwbQ2PuFvdzsTmwrT+SrUb2BcuZ5aaW0aeD8mihid2mMdRb+J9QsLhxaBmE9RC1RkMaCZIEE9eao42oP+qoNjg5/qCPuuu08a2lTLnayYExz15Dmkm6rSZ0XqThvi8HBvadS2BzPZeJkozvBvNUxBIzEMNuRd5D4W/2jzlBQLwdQur4+J457EMtKn0KuPD5qoEX2xhwxlLhmaXeqEBMw9oypaY8WTSulKrHZNWpQbaahGmVo6ByeZ7rkSnBVkLNPDyJBvxB4KBoHiDew5Hsumz25ntbwlaDHmAY4RHyWVW5ejSZVIzD1KiYUX6+ZSZoFp7RmReblRTuUQVZQ6SQSUIJMUimUISTEpklCEmOghWmTBtqD9lTbqrlaqYA4CQhr2R+mE8LiZu3TL9luvZjWBw1QE/jzev7hea4R0Nd/iVs/ZlWMPbwIn0cP1Snlz/zYXjPWQ1lWsXY234GZfpK8/312zUfiKtGTlbUc2Bq6HGB2HLzWuw7icXV7/dZLeauKFao9rGuqVatQ5nAOyw6LAjVK+Olz/wfyt8SpRpswzBUe0PrPGYNMZWA3BeOJPJUNmUjWq3N3EknuVxxFQuaXOJJJkk3Jvx9UT3T/wDLHT7p19S2KLTpIbfBw981o0YwDzWdRneV04mp3A9EGetMS+xA5PkRlXcPiYEKhKs0aIIlaGaZ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32" name="AutoShape 20" descr="data:image/jpeg;base64,/9j/4AAQSkZJRgABAQAAAQABAAD/2wCEAAkGBxQTEhUUExQVFhUXGBgXFxcYGBcXGBocGBkXGBgYGxcaHCggGBolHRgYITEhJSkrLi4uGB8zODMsNygtLiwBCgoKDg0OGhAQGywkICQvLCwvLCwsLCwsLCwsLCwsLCwsLCwsLCwsLCwsLCwsLCwsLCwsLCwsLCwsLDcsLCwsLP/AABEIAMMBAgMBIgACEQEDEQH/xAAcAAABBQEBAQAAAAAAAAAAAAAFAAIDBAYBBwj/xABFEAACAQIDBAgDBQUGBQUBAAABAhEAAwQSIQUxQVEGEyJhcYGRoTJCsQcjUmLBFHLR4fBzgpKisvEVMzRTwiQlQ2OzFv/EABoBAAIDAQEAAAAAAAAAAAAAAAMEAAECBQb/xAAsEQACAgEEAQQBAwQDAAAAAAAAAQIRAwQSITFBEyIyUWEFcYEjM2LhFBVS/9oADAMBAAIRAxEAPwDWqamAqAGplanUhckApwqMNT6uiEi04UxTTg1SiWPFOApoNODVKJY8CnqKiBpwNU0SyWK7Uddmqolkk1zNTJp0VdEHBq7mptcAqFDproamgU6qLFNKaVKoSzs0prlKpRBVyuUialEs7XCK5NcqUWdilFczV2alEGTXZpE0w1CCZqZmpwSaa9uKlkOUqZFKsWyqKEU4TTlWN/0qbJ3Gt7kacWMRakC11jAkwAOZAHrQPHdKLVtogsOLArA99B31iWaEe2RQb6DqrTgKzFzp3hFWWZgZggCY8xp/vRrZO1rOIBNq4rERmUEFlndIrSyRfRTi0EK5NLIacFNbtGHYgadNOXDsdwNcNs8qlonIg1dBpy2jypy2TU3IlM4KVTphtN4FOSwvFqzvRdFYmuirPVpzJqXDm2syCapz4JRSpE1bxFtGBIBU+1UxVxlZT4O12KSGOAPjUq3PyrUZEQ0qtriY3Ko8q4+Mn5V9Kzb+iysFrptnkfSrAxjcAo8qkXGtxAPlVNyXg0qKEUilFLWKTioHkK6cTb/CPpWd7+i9qBQtmui0aJnFLwUVH+2D8Iqb5fRe1FA2DypnVnlV98V+UDwqBrvMVN0imio1sioiRV3OOVR3VB4a1e77JRUmuVP1BpVLRVMnw14kaqI7qp9INoixYa5lhtAoPEnQVfw1zMYAAFYHbeMe9iHzxktsVRRu00k99c7UZnFUhqEbZUvq12GxNwsx3LuUDuUaVVxmzLYV9BEHTug12/eh9aH9INqBMO7DeewPF9P50nHdKSoK1SMn0RQNduprkKqQCZjx+lWOgu071nFE2m0RWlSAQRIkeFQdF36q1ib7bgBbU823fqtEvs3wOY3rp3EhR5amuhknsUpAkrpHr2yemNi7CsvVudIPwk9xrQrfH4R6V5XidnFmAT4iQB4k16baswADMgAHyGtb02T1I8mMsVF8F79vEbq6ccv4aqrbHImnpYHKmKQHk614HupoYVKLS8j6/wAq6LK8j61dohEWFOzryPrUnUDvpy2l5T51LRKICw4Cmx3VbFleXuaZcsjgfWpuKaIkzDcaQwrH+ZFPNo8xS6mrso6uCjey1z9l719acbJobt7atrCWjcusY+UDUk8vaq3P7NJBNcH3r/XlTXwwG9h6GvObv2nWThTdbsOzsltA0vC7mPKa85x3SK9fuZi91F4GWmeeaZHgKH6jugqxWj6JNteZ9P51wx314X0b+0LEYS9kuM120SMwZmdgPxIzagxw3V7hg8VbvW1uW3zo4lWA3/wNaUgbVD9O+uytcKjvpoHhVlWLs8vemuRwmnhO6osU621LOQoHE1LrsiTfQ5WXjPlVi2qRunxrO/8A9HZnST3iPpNQv0qw4MNmWe6f1oTzY+twzHS5v/Jp71wAaKvpNRftZj4F8Yj2oRh9vYVo+9Ang0r9RRuxl3geczU3x8OzMsco/JURde34R6Uqt5hSrG/8F7DM7V2i1mzcZB2+rZl7yhVmHiVzelYzDYoXWdhvY5/J5O/uII8q1/TK31eEe6BJtQ45gbjHPQ7q8pwHSuwgaQRvgDhmOYrB7/Slc+KU22lZqLSNHtTC51BmI18I1mvPdrYo3rgsWZYZjE7pI1b90a0/bPSm5iJtpCW9QZMEjmW4DuFD7WJCDqcNL3H7L3I1PDKg3gd9bwYXjVy7LlO+C3tO5mW3hLHaCkyw+a5xPgNa9E6NYZLWHFsQCgE/qfWgXQ7op1NzPd1dEMgbgWgAeWs0V2qhUXVEgOhFA1M4z/ppmscfJqehdwXb5eAUAIQniwiWHdGlbjKK836BLfa9bVblvqkViyqpzbiqrmmJ1nyr0sJTelW3HQPOvcNAoH0o6WYfAqvWlmuPPV2kXM7kcgNw4Sa0ItiDoawnRvou+GFzG4kK+0MQSUDdoWQdyjwG8juFFyZVCNsHGG50B8V0x2tc/wCVhsNaYqXFh7ga+V/FkJEUzYX2pXEuCztGz1T7s2UrrPFTuHeCa5Y6HjrDiutu/teYvnJETr2coEZI0jlR3aeBt4ywbdxRJXdoWQnip4QdxFc6Wtpoc/4nBstm4+3fTPaYMskeY3j+udXBbPKvMfsgxD4TE39nX2loF6yYMOokMQfCD6jhXrM10YztWhOUKZXFuN4puWrDkcSB51C2Jtj51/xCrszQyKQpf8Qs/wDct/4hUy4i2dzL6ir3FUcAryTHbNfamLx6XrzLYw11VW2FEnQg+HwzPGa9dbEoN7qPMV5zidsW8NjtoE22dbq4d16pc5YxcBJy6CAACTHCg5m9j2hcS9yBeD2Fh0jLYU5VgEqCYmZ141X2/slLtthEEAlYABEVb2htu4bHWWFBZyYDAyI+LQbyB30J2dtC7dYf85hOVi9pLaAxrGUyPOa58XP5M6vtqqPOsVhtZ0J4MDvju4V6J9je3XW82Df4HBe3O8OIzKPEax+XvrE7c2R1d8gXcqMSVk6b9xpwvKqh1ug3F3FCQynmDXUUrSaObKFNo+k8ldyUE6DdIlxuES6SM47FwfmUCT4NvojtfbFuxbZyQ2WBlUyxJ3CBqK05AdpZfQEnQDUnwrwf7Q+mdy9f6tHTq11BHa56EcDpxr0O708s37F1TbuozfdiMp+OVDDdu3msJj8Hawi25si4sNncwSXPzGQe+gZNRGI5pNO53L6Mdg8QzHXFZDv1VyParlzaTW5++FyD+GAffSj9rYqjtNhy+YZlOUxB3HQbqrYjYSsLgNsIQAywIMbjv3xQHqMcuHE6K02SPKkCbfSEHRhp3GvQOg3SwoRbdi1okAa6pJ+nOvL8Rs10EsspJGYbp5Hkabs7F9UwYHxH860scfljMTySl7cy/wBH0+R3mlWS2d9ouD6q3nuw2RcwKmZyiZ050qNZzvS/ITxW0LFxWtPcVg4KlQZJBBndXi3SDofDDqXLTlyo4li1w6KCN+kGTzrUbLEPKkmEbgPmGQcebUVwq5se9zLCWFgT+KBbX2BNAyZ5QfDBwSkuTBt9nFxbqJcurqCXyLOWI0BO8yaO9G+j9u1iB1YkWpZ3OrE7gs/1urRbQxGUM3E6CoVXqMPr8T9pufcPIUu9TkmuWF2JFrBEZHc6Z2J/uroPes/Z6RJdxMKvZQgDMPiOomOXdVtHdgoaAq/Cg1Om4seJ7t1YrrhaxV1ddHJHmZE+VVhxb7+zSe1pnqtnELYuq9pILks5G7SACRy1iiVnptrD2T4o0/UV5xexpusnzAAjMCVA1E7t5O7yq4mIC6AnTvFNYISguWC1WSMpe09Q2f0psXbi21zBm0EiOBP6Vi+kHSi+r4ohQ2S6LSEqxVEVVeOyR22Lb+4U3oqxfEKVMhAzNpu7LQT5kUR6H7QScahUtmxDsBEkxCR/lrOadunzwTT/AGCV2tftYdbjW5d9FXXeTGusgHxqmu0LzgXIyXFOaFV10U9pTm0IIkUQ270iRbqJcJS5uNsLMCNBO6QaXSTaIXDHq4OcaMJIMj2peMG10dBP8hbatoLftX1nOquisDBy3NSPb3rjbQc72c+ZP61DbvZ8JZuH/tpJ7wo19RHnQi7iusEC4Y/KFB9TurWjzVFxfgS1Uala8hl8WeM+tIXxExWd2ljQi9nrXPEBh6kjdUeFuDEKyItwBYLklZ5DVjHpTfqrsWSZomujgR601WG7T0rO29nXl0tKpG8lrknTlAMV1ej2JJIZ/iOutxlHGRA0qetEm1mlxGKt21l3VQdJP0qudh28ZcQdawS4rWyEOUOVBdZI3x2tO+q2A6IWwjC6xuwZEllUeEmSao7Y2o1nCl7XZOGvW3sABxoC4YEtvEEDzocs27iISEWuTTYrY64ZLFtRISZA9yf41Uxt9RbJTXh4VU6a7XW6trqrjdZcGc25KqqzEMAQSc0iNZisxdx2JUMblmEEFisqI5hX+lLrFJ9nRjkSXJneldybqCJ0B9TrVfbxtBlSwCAEGbQzmJmO+Ki21iesu5lBiYH6VdN5UvMWGuQRxiRrXQS2pIUlJSbos9EdpXEBQNABDEHcRGtF7u1MtxrqFgSBJUsNDGg30AweMRWLMuhUDL3cD41pdm4q3cm1LIFAZSIAIO+DHOKxlbSsWa5GuiW2W6WkIubKJOp0ALHmTU2yMdbuuWxRYCewAOwxPyk1W2/cttaC23zMHGfWTEGNeImr3RrZyXcKxZVLLd0LTIBCkRHeN1Kupcs6OmcowpB7am3rVg5WLkxAFsSB5kwBQe42f7xVcAqV1Kt8W6Sp01oi+GtXMUQAoGiQRvyry4TFLHbMt20YqyoADlVSScxJJJPjzFYklQ7BtSRl4+7vDlkceIImh21tk2iqvEEhpK/ljhuNHcYkjMN1xIPiIn3qpdWUQd7j1UUCGRxdHQyYozRlX6PXJOUgjgZ3jhSopbxgAAO8ADjwpU56szn+hjNfhsP1FlmJlnhhJnsrOXcPmMnyFGrXZtZvmuk3D4H4R6a+dCdolr95LXFyM8bhukDkAojyqfpNiyGCpoNw8BoKWm3JnKjGkNw6i7ek/Bb1PjVDbOMN58q8iB41PcuFLQtqJuXDmPPXcPTfV7D4AWLTM0G4VOY8B3CqVI0ULTSFPMD6Vi+kiBcWwHzZG/ygVqNnYrQI3D4TwI4DuP1rN9KLmTFknfkWPTf7e9N6XibM5fiGtm45rVsFcrWwpJWBIkzIPGYq6Nql8sWreVuDEBvQxWc2Df64BPnJCT+XtEz60bTZAXE2Fe/nfOhW2qN2gGgDMdIMRNFzJJ8gKbNX0XxJTrCyBCzpbEZdZS4x3d4FY/obibjviFttlc3XGfiA7GT4/wAa0vTfGsDbw+Dtm5dU52yAQpjKoJ3Dex131mujWyMRg2zYi3lW4de0GM75MbpNDwx7k/IVwaggttfYwFwWXJKnRT1ilgeLGUmfOge03NpLqBiygQGOmbXUxwNHekFvrW+7MOCTPGKym2bihRbZoMy/ARvOtMY4ryTe2qN/0VxSXcIiAyDaVhziIdfENmHpVbZVxOvu27tlVW2gIulnAaN5OsajXyNZvZmOXCPYeYVwzsIMBX0GnCYBPhWsXaNs3AMytbuQFYiV10KnhG41yMmOWPI66Y1kW6CH4nH28Oc7IDbcjJoGO7v+Uip8NjGu9tWABJyiIjugac6H7Vw3WApoB1mVeyTl1iVExujSqeL2D1NpnOJxBC/KqZOMcWjfUSTVXyC2odtvpFft3ciOMsAjMoJ96n2HtV8R92XRWJIBKCD3dmINZ3ZmFTEYgJ1lwSGOZgHbs8Br+tarBdHLS/C9w6yCUA17taK9seGUxbWwd2wuZ78iRARCTr3Ft1Ctu40Ngbmj5lHxOoAYMYIyjSiP/Hbd24EDszxlzFI+EnvNNx9otade0GIaJWAd+m7d/GpCW2aVFOPtKvQ3FNfwV28GY3wq2mhiCFtTkgjUAzrWU2rt2/lNplAX5iJJM6ySdRRL7PDewYv37lthZ7Ks3CSTJIPy/m3TpQ/be1kfOUAOc8vY94Jp9RSm2YUntoBbKwjXcQlv5ZzHlA1qz0swhV843HTwg6GtJ0R2aUtm4w1bdzgVdu7OzGHEltAOAHOpLKt4SOP2/k84a+W8TAra7Ew7WEW4qE3CqgnMNx/Ka5e2Ilu6Aw1UgrB7JBOjQeR0I4edWL+3bifd5R1g3uQGOuoyrEAfwreeE3jtdAI5Ibtr7CG11Z7JzKREMOyo3cCVqt0YxZUXO0VWFMxJDicsCNalCOLLh2LOVD3CTukjKndAqjs2/wBWSAJJO78QIKn0BrnwfNHYeFwxJlzGY28ji4qXLhL5pyZW0kAnuIqfH41LsnVTEsrSCDx0qxcYWyi5LYzAEPmPa0icmU5D3A76HdJivVuVn4M2/UFSAe/WfeiNc0DjKo7rsWxn6yw87gzEH1oeHMoBwM/xp/2fXc1q4nJ/ZhV3C7P+8fUSvw6b6UyR2yZ1tPPfjQGu7NBYmN5NKjxs0qx6rD+hAv8ARsdu7eOpAyr4tv8AYVWxb5rvMLr6Vewg6vDqOLS/ru9qg2Xg+tcJwYyx5Kup9aMny2eXoIbGthUN1xNy5OUneE3T/ePtFQ45DcOUmF3nvNXcbeBYwIG4DkBuFZzpDt4WMqIA119w4AfiaNY7qFHdknUSNUrYSv4dEtNuURvMD3NZ5dkrjQ2cqjIECPGhEGcx3nhQ97d28c11i5G6dEXuVdw+tdt7RawSA2+ZA7Q8Y4eNO48U4cp8gnOL7JdjdG8RZuh1UtBGgKwdfGa9DXZltP8A1F0ZXQGIMEAzppuOp1FY/ZnSe2BJnOo7IjQn6CrVza5ODtoxl7rlj4ZiT+gojUm7n2FxRi1wbNbluzbCoqrmVngaTABJPEnXeawn2lbWZLAVDBzIn+CGPvRnaGJL4q0omBZQd0OwLf6awv2h4nN1Q5u7+5H8K1BXNI1nVQ4JG6XhgrZSr5crRuPMig+xSuKxiG4soJYjnkBOvoKGry7qM9BlC3nY/Laua+OlNySimxVLkO2m61jccKTwAGgA3Ad0RUlnZqgnKSAflGq+hqPAj7sf1wFXsK0mK5+S7OrCK20zQdDr4DdXdusrloQ9kow3ACdVag/S7GKmJuq9nOVaJN1gDoPkWIoftNQwdhMqcqRvDcI7518qdg7eLxC9eFQkkhnIQksNDvkzQtiXuF8sKZqtgYaw1tXtWwrlNSACZIgiTrE0Ot4XamYfAQDMB7YB7jyqLYiY5LwzDNbO8DIRu5Ctvsy11rZCMpAlyeG7TSNaXbkpfYOlR59g+ieNF0OlkBsxOYsuQeJB3V6Bg8ARbQXmW7cG8gFbYkjQDewEb+6r+Lvw3VoIRdAOZG899QTNF3N9kUb5DxtWzaBYAjLlMgEEHQgjcVPKsZt7o1aSGSzaPASAGUb9HjUeOorUddNlk3dkmqeEuksqHUEkwdflP8q3bBRVGZXBnTTXkNVXvJ3E9wqn1cGOJJ18K1jpAFsCNAWjnrpWZXV3I3LoPXWrgMRdg/a9kFAzaZGkfQjwj6UJwtpTiGuMJCKJ8eH1q30kvaW7c/EZb90an6VTtt9xPG4xb+6u73rozm8Wk/cVwYVqNev8Se3cmzfY/MT7bh61V2RYDXAXEhENwgccusd+6u4gxaVeep8SZqxsS0cxbNlAWJ5Vx4PlM9Lli9sl+ChjsO11xkPw2iV13sIDekGgmPx5a0qxrBBPMk6D2FLZiC7fZReKySEbcDroDHA6VorHRgWmVrjF2BmPlkcafnJLlnBjik+Ch0Wwb4dSxOr6kco3CjSbX5IBzPOpMTbEb4HGhOGt2bl/qg5PZJHdEad++k5pze46+mmoRUA1/wAStd/pSoU2DsjST712gcHQoM7VvDduHDuA0Aojsa2bdl7h33Oyn7o3n1oJjO1fCD/aBP1ihl/a2IPZa4wy9mBAiNOAoyxyl0eXTQb21tXqLbFRmuZSQOQ/E3IVh9mIzu124SWJkk/17UauW5sXiZJKNJOp3TQ7DHQKPM0xpoenF12YzyfA/a+NFu2WBljCoOBYmN3dWMxuKOYqCT+LvYbz4cKL7axI6z8tkf4rjbvT9Kzh5+ddHCmlbFWWrGp0Ha4RPtR/AbQcZFuTC6A6SBOsgGq2B2cYCRwm4w0M7wgO8CDJ7zR9dk2erWEWPAVnPkj0wmOTi+AwuMK3M8zFtfTtRWR6YvLYb+zPrm1ovYtdWAJJWIEmYHKe6gvSkf8ATfuP/qoGGt6Gc8t0FQLG/wBP696M9HdLeIc/gyjxM6e4oKogVoNkLGEb/wCy6I/uCSaYyP2gY9h7A6WgO/613BP94BUGFuxb8GBruCaLh7iaTcbbOpHwNt3fiPHMwXuljJor0XxD2bptIxC3u0JOgdRJ4jeo9qFoJcxuBIHrrVrGP1eS4PkYN6ESPMSKHNe2ipq1ZrMZsa9ffM1+4oyqMqaidZMg6Uc6ObLXDWXys5LOpOeJgacOEzQnA421cEqR4iePdRzFXiSQswNAByXh+tJQb6YpJX0SYxYYDvb3iu20qtYxa3JAYMVPajWJ/wBquW1oyROuCSmW1i7bPfHsakqHEmMp5MKszQ68sM37xrI7PGYN3sf1NavGvox46n2rMbOWE8zRIdm4cIxu0bhu4m7G5ALY+hojesAslpToFieGgmqFi1BvMfmuN7SKit3j8StqrQRO4nSnv1KEvThXRn9FyR9XI/IY2vhYtqQN0UB27tLqrXVJvYan6nwG6tC10tbObgJn/TXnmLvdbdgbi2VfWJ/Wudp8e6R2dXl2Q/LHbHskXRoQFGYn3H6V6Bi9uqwUZSGI1/35VNj9gItoBSM6pJI3HUKAfeDQfDbCv52LLlVVBJYj+j5U1lxtsV0uTBsuT5B+08eWOvoPHQCs9ZxmXEKwkahfWQfKtZ0y2Uli2jKxclc5bdvgAAeprCYdMzitRx1HkFn1ClNOHSNuV7zXaGW9oXAANDAiaVI+izof9hjNPgXnEXH5A+/+1UdppDZvxfUUQ2UsW7j/AImipMRhg9oiYMyDyNaUqZw6KTJ9w4523/0mszcxfV2wVEsYVfE1pMZiTbsuHG9GUMNRJEeVYbHYsdWoU6oCx7iwKqPHU01plusFm8AzG3J4zBMn8TH4m/rhXdm2CzExOWIHNieyPCarW9QRWk6P4WADxWHb94/CvkNfMU/OShEAlbC+Fw+RYO86seZO+rOBaVjkadiF486gwRh2HnXPi9zdhXwcu3IbKdxNCOmC5TYXkr+7A0UxvaPeKq9JsEb1q3eWSyDKwGunOKNBJSTI5cUZ68YArTWbZW3Zsnelsk9zMZP0qnsbZvwnEWriglSjZTl0PE8AdN9GXtOLzB97EweBn6VrJkXQfHBuVkbCLXiR9a7buZc7d80zEnsqPzD2rhXMsTvoceuRxsv7M1tLcMAS5J4DXjTNsXT1IAHafh3eHp61Hs5G/ZVtqrOeuGYKCxhZO4Ue/YRZK3bw+9/+Oyfk5O55jl/ChSVSt9E3+1ob0Z2AbZV71xiyFW6lYgEbs7669wnxo1fxOIZgqXQimcxPsIGpHiaDYLaBBjRtddYnmZqR7pJ4r50rLl2ChCMTV7Fs27KMocHXMzHQsTv/AJVzaHSO1bUlZc8l18e+sdisQQIF1pPCR5yTuFG+jGxZi5dXRSCine0a5yTqRO4btKpJkkoo1Wzrjsua4oUnUKDJA7++n4j5f3h7TUwNQX37S+f6VoELFLOnOR6is3gF+7g75NabEcD3is9i2yq58aLiVui3KotmL2xdCE8gSYG8k8KzWLvG0yPPxaNG7fr/AF3UXxjls78tB48azuKP3KTwc/rXT1M1N7PCEtFBw/qeWarbWLyYQlTJcwDyEf71mtj4P72wvzMc3gOFRYa4720Vicsys98iPCjuw7H/ALjbT8KfQrSmGG3g6Opzeo7/AAegZM4vRuzog8A0mp75k3f7MA+tc2OPuzza4x8gYruLt9u4OYt/UCnEjn2Zf7T8LFpWGsZUA7urJPuK842KJZv3a9N+1PEBTh15szHwC5a822PGZz3GgS8h4dBAYrwrlCGsmaVD2l0ep21y2VHPWnOeyBXMV8o5VS2vtBbKidTGg5/y76Qim3wa8WU+k13Lh3/NC+teaX20/eYk+WgrXbUxT3QWY6AGFG4Vj8UOH4dK6umjtQtkdsdsxZuqD3+wJ/StrsW5msgneZY95NYzArBzxIAM+J0A960+wHgMvI1epVxMx7DCGV7xVC/iOruB/Ud1TI5Da1Q2taltD30vhjUuTcug1iL9tUzvBUgZTvJncBG891Zx9rsrHK2QfhUdYR48AaqHFkSCZVAVUHgz747wB70OuPwGkUzDCu2Cs9B2Ht1XSC903IIkCFaN/Z11A5VPfxK3FJQyRuiN419aw2w8SbYLj5bls/4pU+oNanEXVW+rhZB0I4GaXyaeKlaYxjztKqKmKxyZoZgsamd/pTcPjbBcM7XGtj4ggAcDmZ+Xw1pvSDCIHITQMDl5BkGYgdxE6floFgTFxdd5ykdx0P1o2OKceCpZ5M9QubeWwOrw1tba6EkbzI3lt5NC8Rjmdw7akyD+lCMKTlg8CV/wmP0qy9yFBEb/ANDVZIJxaCY3zZotjdHnvrnzhFkiSJJI1gCjJ6Kv/wB5fJDP1q50btZcLhR+JWuHxdifpFGes1jlXMa5DbmArGwLdr7x4uPKgEiANQNF11o9ZuZtar41ptvG8D6a1HYvhTO9XgiKhT5CYaqSvmcngqn9KsphLlzhlXv3mrFzCi3bK6Zm4cgP696hi0Q4n4fDWsn0gxGW0Tzk/rWxyyPKvOukxJy2xxYL5FjPspprSr32/HIPO/ZS88GOfEkObbfhmefP3oPi7n3LflYH1q5tG4GxFxuCq38BQjPOnMr7kUdLybSpUHLkL+zpyC/pP1rSdDMPn2jcc7ktx61mcX/1KjlFabobiMt683MqPp/GpD5GZ9G3wb5cPm5Mfe5VnFp96ORA9jVW4sYa8OTMfUg/rU2Evdbasvx3HxpkXMJ9q89bZ/sz/wCZrD7JHbI5qfoTW/8AtKtzeWfwN/8Ama8+2Y8XB5j60tJ9jEOiBXMUqiuWSCR3mlWbNnquKftDuFY7bmbOC/xGfbQeAitfizqPCsh0guTfj8Kj3mltOvcYm+CrirkW/EgeprK3jLt4mtHjj90e4r9azzL228TXSxLsWYU2IqG51bxuMHhm03+QOtEsOuRz70JW0rbuOU+Gg/UVasXzn7R86klZEGy061V2pcyhQNXbRR9Se4U9TQfaGJlnbn2F7gPiPrpQYw5NSfBQxL8BuBnxJ3k1CgOkb6c2+rGCGs8t3j8o9aa6QOgjsx7YcIwORNWy/M/4j4DhWjfqjlKNouonf4UDw+CMd/Hx40UwuzxAPKlcsovkJFEW07/ZtsfluAn+9Iju31mUaGHcR9a1e10HUtHAr/qFZSNT4/rWsDuJU+DUWrkq5/M3ualcxbHhVLCGUjiWNFupzZV5lR6kCtyXDDwPWLdjLh8K24pbRSPAAH3qttG8UuK5+ArBPCeE8uNGMFZLWCDvV3jvAY6elV11GmorkvsKmBdu4qcO9y0wJZSoI11OgoD0O281lBauOzhdA7JAB07JPEd5o10hwwCyqZZIzRuPfWW2cnZ8Xf3bSuro9LDLibkc7VamePIkj1rZ20gyjNv3VBduSzt35R5VibOMuLfWzhlz5ADdLtCjWNO+ZitFiNtWszJnQXV7WRmUEwOGtKZtJLE/tB8Oojkf0Fxy5V5t0nMXSJ1AJHjB/Q1s32/h0DM962OAGddYEaCZia826Q4xL2YpczEBe0vB+3uneIPpV4Iy54C5K7+jKumZr8nUgfxoZgLc3EH5kH+ar13Z98NLFAxEQWALeAqHZKt+0oCIIbUfugn9KL4NoJPBxR8R9Go30dJlyN5ux6ZKAk/f/wB8ey0Z6PNoT/8AYT7rV4vkR9Hpe1BltP8AmI94ql0cufdsh4ajyOv0qz0k1sk/mBqjsdsrtyJ/1CjivgA/aM/3k8rTe4A/8q852aoNyWMASZNehdPtbjdwVfU2v515zaECeE60tLtjMegw2HQ6yNdd4rlC/wBht/jNKq2mjX7H2t16GfiQlWHhxoDjjOIvdzAf5RQ7o9jerxTKT2XYqeUyYP8AXOr+I0xN4cyD/lFRY9kmB3bkV8aexHNl+tAQ0s5HM/WjO0DuHfPoCf0rP22prGBfYawKaf3Af8z/AMquNZkQRUGxtY/sz7MaLXE+goc506LSKX7RlQz8SiAOfKguL0IXkNfE6n3ovjLUgtxXUeVByAd1ExpMzIhAovsix2pO5dT+8eHkPrVDCpvbeRoo/MZ+m+tbsvZ4S2oO+Ne8neaxmyKJqKsVq6IiKltux7I3VOmFUVPbUUjLIvoKkDttaWCOZUe4rJcfP9a0nSK8OwoPzEnyFAsPa11indMvbbBTfJodhFQGZiPiYCauptBWuWwhEZ1k+DCgGDwqlAzAkmTv038qKYCwApKoIn0jWtZMiUQvMY2e6bBxJNo8wza89TXLloGWt/3k4jmRUGyGgADc4zetdxRKvKHUGuU+wqGsq3lKjUneI3c/asVew3U3MoOimQTyBJ/St22ODKSsCYzkaN51muk+DBXrLZmAQRx46+9Pfp+bZk2t8MU1mLfC65Rm9iYoJba8x7V64G8FthiB515xtFXuXHuyCXYtqQdDuHkK1mLc/s6hQSRbeI5/D9TWOfA5P+YuIHdlAnwNdfKkJaYiOYfELZ+vtWu2JhHWylwiFJcj8xAgQN5gfWrPQLoV+0ff3LLdSp7IJ1cjfLtAVBXodjBjrAz2LNwKMlsC4ciKOATJ8XjypDNmjFNLsdhCTapHj+1sQ7qReVQRBQjQjy5GotgycQhPefRSP4V7zikw+IX9nxGGFsOCFMLl/ussFW8QK8nx3R79g2h1RbMhUtaY7yp4EcwaShkvh9jaYIcfeMRwun+FGujlslN3/wAh+v8AKhdreTzuP9TWs6G2g2Hu8wzEf4jNHxdkl0a7DEXrEHXSD5aVBs+xCkHhp/hOntQ7o5jY7J3NqPEb6LYHEBrlyJ0MR4cfOmULtVwYrptd+9uj89se8/pWDwokMOYNbbpm3390fnT2VzWDwT7qUfbGF0RDEkaUqle3qaVQsH4kxdcjfnP1o/ecm+xO/Kn+mlSo0vH7C0SttLd5/oaz6UqVbx9GH2aLYH/h/wCRo3f4fu0qVLZfmbj0D7nwN4Gs/hviPnSpUziMS7CWz9CscmPnmifatPh2JUUqVL6ns3jGYi4QVAO+pLzEA0qVLIIZ7ax+8T91qo2BNzXkfpSpV0sfxAS7DFr4B4UR2OxkCdDANKlSup+DG5/FHrGz3Js2TOsRNXb57ZpUqRNIHbYum3DIcrSBPMHeCNx86vooZTmAOnIUqVRFs896QWVS5lUADMDHiwJ96K7GsK+KsK4DKXEg7joaVKvRZP7X8HAj/e/k2uMxDReWdFJVQAAAABoI4V5tYvNlQyZDMfTdSpV52PZ6TD8TR7UulcMpB1kNO8zm3yeNA/tWP/qsKePVNr/eFKlRI/MHk7MPhz8P9o/1NbLoQYiOPWT39ulSpzD8gM+h+HMNpwuED1oxs5iL1yO+u0qYMSMl0u/6q9/aj/8ANqwVjcKVKlZdsLHotkUqVKqL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34" name="AutoShape 22" descr="data:image/jpeg;base64,/9j/4AAQSkZJRgABAQAAAQABAAD/2wCEAAkGBxQTEhUUExQVFhUXGBgXFxcYGBcXGBocGBkXGBgYGxcaHCggGBolHRgYITEhJSkrLi4uGB8zODMsNygtLiwBCgoKDg0OGhAQGywkICQvLCwvLCwsLCwsLCwsLCwsLCwsLCwsLCwsLCwsLCwsLCwsLCwsLCwsLCwsLDcsLCwsLP/AABEIAMMBAgMBIgACEQEDEQH/xAAcAAABBQEBAQAAAAAAAAAAAAAFAAIDBAYBBwj/xABFEAACAQIDBAgDBQUGBQUBAAABAhEAAwQSIQUxQVEGEyJhcYGRoTJCsQcjUmLBFHLR4fBzgpKisvEVMzRTwiQlQ2OzFv/EABoBAAIDAQEAAAAAAAAAAAAAAAMEAAECBQb/xAAsEQACAgEEAQQBAwQDAAAAAAAAAQIRAwQSITFBEyIyUWEFcYEjM2LhFBVS/9oADAMBAAIRAxEAPwDWqamAqAGplanUhckApwqMNT6uiEi04UxTTg1SiWPFOApoNODVKJY8CnqKiBpwNU0SyWK7Uddmqolkk1zNTJp0VdEHBq7mptcAqFDproamgU6qLFNKaVKoSzs0prlKpRBVyuUialEs7XCK5NcqUWdilFczV2alEGTXZpE0w1CCZqZmpwSaa9uKlkOUqZFKsWyqKEU4TTlWN/0qbJ3Gt7kacWMRakC11jAkwAOZAHrQPHdKLVtogsOLArA99B31iWaEe2RQb6DqrTgKzFzp3hFWWZgZggCY8xp/vRrZO1rOIBNq4rERmUEFlndIrSyRfRTi0EK5NLIacFNbtGHYgadNOXDsdwNcNs8qlonIg1dBpy2jypy2TU3IlM4KVTphtN4FOSwvFqzvRdFYmuirPVpzJqXDm2syCapz4JRSpE1bxFtGBIBU+1UxVxlZT4O12KSGOAPjUq3PyrUZEQ0qtriY3Ko8q4+Mn5V9Kzb+iysFrptnkfSrAxjcAo8qkXGtxAPlVNyXg0qKEUilFLWKTioHkK6cTb/CPpWd7+i9qBQtmui0aJnFLwUVH+2D8Iqb5fRe1FA2DypnVnlV98V+UDwqBrvMVN0imio1sioiRV3OOVR3VB4a1e77JRUmuVP1BpVLRVMnw14kaqI7qp9INoixYa5lhtAoPEnQVfw1zMYAAFYHbeMe9iHzxktsVRRu00k99c7UZnFUhqEbZUvq12GxNwsx3LuUDuUaVVxmzLYV9BEHTug12/eh9aH9INqBMO7DeewPF9P50nHdKSoK1SMn0RQNduprkKqQCZjx+lWOgu071nFE2m0RWlSAQRIkeFQdF36q1ib7bgBbU823fqtEvs3wOY3rp3EhR5amuhknsUpAkrpHr2yemNi7CsvVudIPwk9xrQrfH4R6V5XidnFmAT4iQB4k16baswADMgAHyGtb02T1I8mMsVF8F79vEbq6ccv4aqrbHImnpYHKmKQHk614HupoYVKLS8j6/wAq6LK8j61dohEWFOzryPrUnUDvpy2l5T51LRKICw4Cmx3VbFleXuaZcsjgfWpuKaIkzDcaQwrH+ZFPNo8xS6mrso6uCjey1z9l719acbJobt7atrCWjcusY+UDUk8vaq3P7NJBNcH3r/XlTXwwG9h6GvObv2nWThTdbsOzsltA0vC7mPKa85x3SK9fuZi91F4GWmeeaZHgKH6jugqxWj6JNteZ9P51wx314X0b+0LEYS9kuM120SMwZmdgPxIzagxw3V7hg8VbvW1uW3zo4lWA3/wNaUgbVD9O+uytcKjvpoHhVlWLs8vemuRwmnhO6osU621LOQoHE1LrsiTfQ5WXjPlVi2qRunxrO/8A9HZnST3iPpNQv0qw4MNmWe6f1oTzY+twzHS5v/Jp71wAaKvpNRftZj4F8Yj2oRh9vYVo+9Ang0r9RRuxl3geczU3x8OzMsco/JURde34R6Uqt5hSrG/8F7DM7V2i1mzcZB2+rZl7yhVmHiVzelYzDYoXWdhvY5/J5O/uII8q1/TK31eEe6BJtQ45gbjHPQ7q8pwHSuwgaQRvgDhmOYrB7/Slc+KU22lZqLSNHtTC51BmI18I1mvPdrYo3rgsWZYZjE7pI1b90a0/bPSm5iJtpCW9QZMEjmW4DuFD7WJCDqcNL3H7L3I1PDKg3gd9bwYXjVy7LlO+C3tO5mW3hLHaCkyw+a5xPgNa9E6NYZLWHFsQCgE/qfWgXQ7op1NzPd1dEMgbgWgAeWs0V2qhUXVEgOhFA1M4z/ppmscfJqehdwXb5eAUAIQniwiWHdGlbjKK836BLfa9bVblvqkViyqpzbiqrmmJ1nyr0sJTelW3HQPOvcNAoH0o6WYfAqvWlmuPPV2kXM7kcgNw4Sa0ItiDoawnRvou+GFzG4kK+0MQSUDdoWQdyjwG8juFFyZVCNsHGG50B8V0x2tc/wCVhsNaYqXFh7ga+V/FkJEUzYX2pXEuCztGz1T7s2UrrPFTuHeCa5Y6HjrDiutu/teYvnJETr2coEZI0jlR3aeBt4ywbdxRJXdoWQnip4QdxFc6Wtpoc/4nBstm4+3fTPaYMskeY3j+udXBbPKvMfsgxD4TE39nX2loF6yYMOokMQfCD6jhXrM10YztWhOUKZXFuN4puWrDkcSB51C2Jtj51/xCrszQyKQpf8Qs/wDct/4hUy4i2dzL6ir3FUcAryTHbNfamLx6XrzLYw11VW2FEnQg+HwzPGa9dbEoN7qPMV5zidsW8NjtoE22dbq4d16pc5YxcBJy6CAACTHCg5m9j2hcS9yBeD2Fh0jLYU5VgEqCYmZ141X2/slLtthEEAlYABEVb2htu4bHWWFBZyYDAyI+LQbyB30J2dtC7dYf85hOVi9pLaAxrGUyPOa58XP5M6vtqqPOsVhtZ0J4MDvju4V6J9je3XW82Df4HBe3O8OIzKPEax+XvrE7c2R1d8gXcqMSVk6b9xpwvKqh1ug3F3FCQynmDXUUrSaObKFNo+k8ldyUE6DdIlxuES6SM47FwfmUCT4NvojtfbFuxbZyQ2WBlUyxJ3CBqK05AdpZfQEnQDUnwrwf7Q+mdy9f6tHTq11BHa56EcDpxr0O708s37F1TbuozfdiMp+OVDDdu3msJj8Hawi25si4sNncwSXPzGQe+gZNRGI5pNO53L6Mdg8QzHXFZDv1VyParlzaTW5++FyD+GAffSj9rYqjtNhy+YZlOUxB3HQbqrYjYSsLgNsIQAywIMbjv3xQHqMcuHE6K02SPKkCbfSEHRhp3GvQOg3SwoRbdi1okAa6pJ+nOvL8Rs10EsspJGYbp5Hkabs7F9UwYHxH860scfljMTySl7cy/wBH0+R3mlWS2d9ouD6q3nuw2RcwKmZyiZ050qNZzvS/ITxW0LFxWtPcVg4KlQZJBBndXi3SDofDDqXLTlyo4li1w6KCN+kGTzrUbLEPKkmEbgPmGQcebUVwq5se9zLCWFgT+KBbX2BNAyZ5QfDBwSkuTBt9nFxbqJcurqCXyLOWI0BO8yaO9G+j9u1iB1YkWpZ3OrE7gs/1urRbQxGUM3E6CoVXqMPr8T9pufcPIUu9TkmuWF2JFrBEZHc6Z2J/uroPes/Z6RJdxMKvZQgDMPiOomOXdVtHdgoaAq/Cg1Om4seJ7t1YrrhaxV1ddHJHmZE+VVhxb7+zSe1pnqtnELYuq9pILks5G7SACRy1iiVnptrD2T4o0/UV5xexpusnzAAjMCVA1E7t5O7yq4mIC6AnTvFNYISguWC1WSMpe09Q2f0psXbi21zBm0EiOBP6Vi+kHSi+r4ohQ2S6LSEqxVEVVeOyR22Lb+4U3oqxfEKVMhAzNpu7LQT5kUR6H7QScahUtmxDsBEkxCR/lrOadunzwTT/AGCV2tftYdbjW5d9FXXeTGusgHxqmu0LzgXIyXFOaFV10U9pTm0IIkUQ270iRbqJcJS5uNsLMCNBO6QaXSTaIXDHq4OcaMJIMj2peMG10dBP8hbatoLftX1nOquisDBy3NSPb3rjbQc72c+ZP61DbvZ8JZuH/tpJ7wo19RHnQi7iusEC4Y/KFB9TurWjzVFxfgS1Uala8hl8WeM+tIXxExWd2ljQi9nrXPEBh6kjdUeFuDEKyItwBYLklZ5DVjHpTfqrsWSZomujgR601WG7T0rO29nXl0tKpG8lrknTlAMV1ej2JJIZ/iOutxlHGRA0qetEm1mlxGKt21l3VQdJP0qudh28ZcQdawS4rWyEOUOVBdZI3x2tO+q2A6IWwjC6xuwZEllUeEmSao7Y2o1nCl7XZOGvW3sABxoC4YEtvEEDzocs27iISEWuTTYrY64ZLFtRISZA9yf41Uxt9RbJTXh4VU6a7XW6trqrjdZcGc25KqqzEMAQSc0iNZisxdx2JUMblmEEFisqI5hX+lLrFJ9nRjkSXJneldybqCJ0B9TrVfbxtBlSwCAEGbQzmJmO+Ki21iesu5lBiYH6VdN5UvMWGuQRxiRrXQS2pIUlJSbos9EdpXEBQNABDEHcRGtF7u1MtxrqFgSBJUsNDGg30AweMRWLMuhUDL3cD41pdm4q3cm1LIFAZSIAIO+DHOKxlbSsWa5GuiW2W6WkIubKJOp0ALHmTU2yMdbuuWxRYCewAOwxPyk1W2/cttaC23zMHGfWTEGNeImr3RrZyXcKxZVLLd0LTIBCkRHeN1Kupcs6OmcowpB7am3rVg5WLkxAFsSB5kwBQe42f7xVcAqV1Kt8W6Sp01oi+GtXMUQAoGiQRvyry4TFLHbMt20YqyoADlVSScxJJJPjzFYklQ7BtSRl4+7vDlkceIImh21tk2iqvEEhpK/ljhuNHcYkjMN1xIPiIn3qpdWUQd7j1UUCGRxdHQyYozRlX6PXJOUgjgZ3jhSopbxgAAO8ADjwpU56szn+hjNfhsP1FlmJlnhhJnsrOXcPmMnyFGrXZtZvmuk3D4H4R6a+dCdolr95LXFyM8bhukDkAojyqfpNiyGCpoNw8BoKWm3JnKjGkNw6i7ek/Bb1PjVDbOMN58q8iB41PcuFLQtqJuXDmPPXcPTfV7D4AWLTM0G4VOY8B3CqVI0ULTSFPMD6Vi+kiBcWwHzZG/ygVqNnYrQI3D4TwI4DuP1rN9KLmTFknfkWPTf7e9N6XibM5fiGtm45rVsFcrWwpJWBIkzIPGYq6Nql8sWreVuDEBvQxWc2Df64BPnJCT+XtEz60bTZAXE2Fe/nfOhW2qN2gGgDMdIMRNFzJJ8gKbNX0XxJTrCyBCzpbEZdZS4x3d4FY/obibjviFttlc3XGfiA7GT4/wAa0vTfGsDbw+Dtm5dU52yAQpjKoJ3Dex131mujWyMRg2zYi3lW4de0GM75MbpNDwx7k/IVwaggttfYwFwWXJKnRT1ilgeLGUmfOge03NpLqBiygQGOmbXUxwNHekFvrW+7MOCTPGKym2bihRbZoMy/ARvOtMY4ryTe2qN/0VxSXcIiAyDaVhziIdfENmHpVbZVxOvu27tlVW2gIulnAaN5OsajXyNZvZmOXCPYeYVwzsIMBX0GnCYBPhWsXaNs3AMytbuQFYiV10KnhG41yMmOWPI66Y1kW6CH4nH28Oc7IDbcjJoGO7v+Uip8NjGu9tWABJyiIjugac6H7Vw3WApoB1mVeyTl1iVExujSqeL2D1NpnOJxBC/KqZOMcWjfUSTVXyC2odtvpFft3ciOMsAjMoJ96n2HtV8R92XRWJIBKCD3dmINZ3ZmFTEYgJ1lwSGOZgHbs8Br+tarBdHLS/C9w6yCUA17taK9seGUxbWwd2wuZ78iRARCTr3Ft1Ctu40Ngbmj5lHxOoAYMYIyjSiP/Hbd24EDszxlzFI+EnvNNx9otade0GIaJWAd+m7d/GpCW2aVFOPtKvQ3FNfwV28GY3wq2mhiCFtTkgjUAzrWU2rt2/lNplAX5iJJM6ySdRRL7PDewYv37lthZ7Ks3CSTJIPy/m3TpQ/be1kfOUAOc8vY94Jp9RSm2YUntoBbKwjXcQlv5ZzHlA1qz0swhV843HTwg6GtJ0R2aUtm4w1bdzgVdu7OzGHEltAOAHOpLKt4SOP2/k84a+W8TAra7Ew7WEW4qE3CqgnMNx/Ka5e2Ilu6Aw1UgrB7JBOjQeR0I4edWL+3bifd5R1g3uQGOuoyrEAfwreeE3jtdAI5Ibtr7CG11Z7JzKREMOyo3cCVqt0YxZUXO0VWFMxJDicsCNalCOLLh2LOVD3CTukjKndAqjs2/wBWSAJJO78QIKn0BrnwfNHYeFwxJlzGY28ji4qXLhL5pyZW0kAnuIqfH41LsnVTEsrSCDx0qxcYWyi5LYzAEPmPa0icmU5D3A76HdJivVuVn4M2/UFSAe/WfeiNc0DjKo7rsWxn6yw87gzEH1oeHMoBwM/xp/2fXc1q4nJ/ZhV3C7P+8fUSvw6b6UyR2yZ1tPPfjQGu7NBYmN5NKjxs0qx6rD+hAv8ARsdu7eOpAyr4tv8AYVWxb5rvMLr6Vewg6vDqOLS/ru9qg2Xg+tcJwYyx5Kup9aMny2eXoIbGthUN1xNy5OUneE3T/ePtFQ45DcOUmF3nvNXcbeBYwIG4DkBuFZzpDt4WMqIA119w4AfiaNY7qFHdknUSNUrYSv4dEtNuURvMD3NZ5dkrjQ2cqjIECPGhEGcx3nhQ97d28c11i5G6dEXuVdw+tdt7RawSA2+ZA7Q8Y4eNO48U4cp8gnOL7JdjdG8RZuh1UtBGgKwdfGa9DXZltP8A1F0ZXQGIMEAzppuOp1FY/ZnSe2BJnOo7IjQn6CrVza5ODtoxl7rlj4ZiT+gojUm7n2FxRi1wbNbluzbCoqrmVngaTABJPEnXeawn2lbWZLAVDBzIn+CGPvRnaGJL4q0omBZQd0OwLf6awv2h4nN1Q5u7+5H8K1BXNI1nVQ4JG6XhgrZSr5crRuPMig+xSuKxiG4soJYjnkBOvoKGry7qM9BlC3nY/Laua+OlNySimxVLkO2m61jccKTwAGgA3Ad0RUlnZqgnKSAflGq+hqPAj7sf1wFXsK0mK5+S7OrCK20zQdDr4DdXdusrloQ9kow3ACdVag/S7GKmJuq9nOVaJN1gDoPkWIoftNQwdhMqcqRvDcI7518qdg7eLxC9eFQkkhnIQksNDvkzQtiXuF8sKZqtgYaw1tXtWwrlNSACZIgiTrE0Ot4XamYfAQDMB7YB7jyqLYiY5LwzDNbO8DIRu5Ctvsy11rZCMpAlyeG7TSNaXbkpfYOlR59g+ieNF0OlkBsxOYsuQeJB3V6Bg8ARbQXmW7cG8gFbYkjQDewEb+6r+Lvw3VoIRdAOZG899QTNF3N9kUb5DxtWzaBYAjLlMgEEHQgjcVPKsZt7o1aSGSzaPASAGUb9HjUeOorUddNlk3dkmqeEuksqHUEkwdflP8q3bBRVGZXBnTTXkNVXvJ3E9wqn1cGOJJ18K1jpAFsCNAWjnrpWZXV3I3LoPXWrgMRdg/a9kFAzaZGkfQjwj6UJwtpTiGuMJCKJ8eH1q30kvaW7c/EZb90an6VTtt9xPG4xb+6u73rozm8Wk/cVwYVqNev8Se3cmzfY/MT7bh61V2RYDXAXEhENwgccusd+6u4gxaVeep8SZqxsS0cxbNlAWJ5Vx4PlM9Lli9sl+ChjsO11xkPw2iV13sIDekGgmPx5a0qxrBBPMk6D2FLZiC7fZReKySEbcDroDHA6VorHRgWmVrjF2BmPlkcafnJLlnBjik+Ch0Wwb4dSxOr6kco3CjSbX5IBzPOpMTbEb4HGhOGt2bl/qg5PZJHdEad++k5pze46+mmoRUA1/wAStd/pSoU2DsjST712gcHQoM7VvDduHDuA0Aojsa2bdl7h33Oyn7o3n1oJjO1fCD/aBP1ihl/a2IPZa4wy9mBAiNOAoyxyl0eXTQb21tXqLbFRmuZSQOQ/E3IVh9mIzu124SWJkk/17UauW5sXiZJKNJOp3TQ7DHQKPM0xpoenF12YzyfA/a+NFu2WBljCoOBYmN3dWMxuKOYqCT+LvYbz4cKL7axI6z8tkf4rjbvT9Kzh5+ddHCmlbFWWrGp0Ha4RPtR/AbQcZFuTC6A6SBOsgGq2B2cYCRwm4w0M7wgO8CDJ7zR9dk2erWEWPAVnPkj0wmOTi+AwuMK3M8zFtfTtRWR6YvLYb+zPrm1ovYtdWAJJWIEmYHKe6gvSkf8ATfuP/qoGGt6Gc8t0FQLG/wBP696M9HdLeIc/gyjxM6e4oKogVoNkLGEb/wCy6I/uCSaYyP2gY9h7A6WgO/613BP94BUGFuxb8GBruCaLh7iaTcbbOpHwNt3fiPHMwXuljJor0XxD2bptIxC3u0JOgdRJ4jeo9qFoJcxuBIHrrVrGP1eS4PkYN6ESPMSKHNe2ipq1ZrMZsa9ffM1+4oyqMqaidZMg6Uc6ObLXDWXys5LOpOeJgacOEzQnA421cEqR4iePdRzFXiSQswNAByXh+tJQb6YpJX0SYxYYDvb3iu20qtYxa3JAYMVPajWJ/wBquW1oyROuCSmW1i7bPfHsakqHEmMp5MKszQ68sM37xrI7PGYN3sf1NavGvox46n2rMbOWE8zRIdm4cIxu0bhu4m7G5ALY+hojesAslpToFieGgmqFi1BvMfmuN7SKit3j8StqrQRO4nSnv1KEvThXRn9FyR9XI/IY2vhYtqQN0UB27tLqrXVJvYan6nwG6tC10tbObgJn/TXnmLvdbdgbi2VfWJ/Wudp8e6R2dXl2Q/LHbHskXRoQFGYn3H6V6Bi9uqwUZSGI1/35VNj9gItoBSM6pJI3HUKAfeDQfDbCv52LLlVVBJYj+j5U1lxtsV0uTBsuT5B+08eWOvoPHQCs9ZxmXEKwkahfWQfKtZ0y2Uli2jKxclc5bdvgAAeprCYdMzitRx1HkFn1ClNOHSNuV7zXaGW9oXAANDAiaVI+izof9hjNPgXnEXH5A+/+1UdppDZvxfUUQ2UsW7j/AImipMRhg9oiYMyDyNaUqZw6KTJ9w4523/0mszcxfV2wVEsYVfE1pMZiTbsuHG9GUMNRJEeVYbHYsdWoU6oCx7iwKqPHU01plusFm8AzG3J4zBMn8TH4m/rhXdm2CzExOWIHNieyPCarW9QRWk6P4WADxWHb94/CvkNfMU/OShEAlbC+Fw+RYO86seZO+rOBaVjkadiF486gwRh2HnXPi9zdhXwcu3IbKdxNCOmC5TYXkr+7A0UxvaPeKq9JsEb1q3eWSyDKwGunOKNBJSTI5cUZ68YArTWbZW3Zsnelsk9zMZP0qnsbZvwnEWriglSjZTl0PE8AdN9GXtOLzB97EweBn6VrJkXQfHBuVkbCLXiR9a7buZc7d80zEnsqPzD2rhXMsTvoceuRxsv7M1tLcMAS5J4DXjTNsXT1IAHafh3eHp61Hs5G/ZVtqrOeuGYKCxhZO4Ue/YRZK3bw+9/+Oyfk5O55jl/ChSVSt9E3+1ob0Z2AbZV71xiyFW6lYgEbs7669wnxo1fxOIZgqXQimcxPsIGpHiaDYLaBBjRtddYnmZqR7pJ4r50rLl2ChCMTV7Fs27KMocHXMzHQsTv/AJVzaHSO1bUlZc8l18e+sdisQQIF1pPCR5yTuFG+jGxZi5dXRSCine0a5yTqRO4btKpJkkoo1Wzrjsua4oUnUKDJA7++n4j5f3h7TUwNQX37S+f6VoELFLOnOR6is3gF+7g75NabEcD3is9i2yq58aLiVui3KotmL2xdCE8gSYG8k8KzWLvG0yPPxaNG7fr/AF3UXxjls78tB48azuKP3KTwc/rXT1M1N7PCEtFBw/qeWarbWLyYQlTJcwDyEf71mtj4P72wvzMc3gOFRYa4720Vicsys98iPCjuw7H/ALjbT8KfQrSmGG3g6Opzeo7/AAegZM4vRuzog8A0mp75k3f7MA+tc2OPuzza4x8gYruLt9u4OYt/UCnEjn2Zf7T8LFpWGsZUA7urJPuK842KJZv3a9N+1PEBTh15szHwC5a822PGZz3GgS8h4dBAYrwrlCGsmaVD2l0ep21y2VHPWnOeyBXMV8o5VS2vtBbKidTGg5/y76Qim3wa8WU+k13Lh3/NC+teaX20/eYk+WgrXbUxT3QWY6AGFG4Vj8UOH4dK6umjtQtkdsdsxZuqD3+wJ/StrsW5msgneZY95NYzArBzxIAM+J0A960+wHgMvI1epVxMx7DCGV7xVC/iOruB/Ud1TI5Da1Q2taltD30vhjUuTcug1iL9tUzvBUgZTvJncBG891Zx9rsrHK2QfhUdYR48AaqHFkSCZVAVUHgz747wB70OuPwGkUzDCu2Cs9B2Ht1XSC903IIkCFaN/Z11A5VPfxK3FJQyRuiN419aw2w8SbYLj5bls/4pU+oNanEXVW+rhZB0I4GaXyaeKlaYxjztKqKmKxyZoZgsamd/pTcPjbBcM7XGtj4ggAcDmZ+Xw1pvSDCIHITQMDl5BkGYgdxE6floFgTFxdd5ykdx0P1o2OKceCpZ5M9QubeWwOrw1tba6EkbzI3lt5NC8Rjmdw7akyD+lCMKTlg8CV/wmP0qy9yFBEb/ANDVZIJxaCY3zZotjdHnvrnzhFkiSJJI1gCjJ6Kv/wB5fJDP1q50btZcLhR+JWuHxdifpFGes1jlXMa5DbmArGwLdr7x4uPKgEiANQNF11o9ZuZtar41ptvG8D6a1HYvhTO9XgiKhT5CYaqSvmcngqn9KsphLlzhlXv3mrFzCi3bK6Zm4cgP696hi0Q4n4fDWsn0gxGW0Tzk/rWxyyPKvOukxJy2xxYL5FjPspprSr32/HIPO/ZS88GOfEkObbfhmefP3oPi7n3LflYH1q5tG4GxFxuCq38BQjPOnMr7kUdLybSpUHLkL+zpyC/pP1rSdDMPn2jcc7ktx61mcX/1KjlFabobiMt683MqPp/GpD5GZ9G3wb5cPm5Mfe5VnFp96ORA9jVW4sYa8OTMfUg/rU2Evdbasvx3HxpkXMJ9q89bZ/sz/wCZrD7JHbI5qfoTW/8AtKtzeWfwN/8Ama8+2Y8XB5j60tJ9jEOiBXMUqiuWSCR3mlWbNnquKftDuFY7bmbOC/xGfbQeAitfizqPCsh0guTfj8Kj3mltOvcYm+CrirkW/EgeprK3jLt4mtHjj90e4r9azzL228TXSxLsWYU2IqG51bxuMHhm03+QOtEsOuRz70JW0rbuOU+Gg/UVasXzn7R86klZEGy061V2pcyhQNXbRR9Se4U9TQfaGJlnbn2F7gPiPrpQYw5NSfBQxL8BuBnxJ3k1CgOkb6c2+rGCGs8t3j8o9aa6QOgjsx7YcIwORNWy/M/4j4DhWjfqjlKNouonf4UDw+CMd/Hx40UwuzxAPKlcsovkJFEW07/ZtsfluAn+9Iju31mUaGHcR9a1e10HUtHAr/qFZSNT4/rWsDuJU+DUWrkq5/M3ualcxbHhVLCGUjiWNFupzZV5lR6kCtyXDDwPWLdjLh8K24pbRSPAAH3qttG8UuK5+ArBPCeE8uNGMFZLWCDvV3jvAY6elV11GmorkvsKmBdu4qcO9y0wJZSoI11OgoD0O281lBauOzhdA7JAB07JPEd5o10hwwCyqZZIzRuPfWW2cnZ8Xf3bSuro9LDLibkc7VamePIkj1rZ20gyjNv3VBduSzt35R5VibOMuLfWzhlz5ADdLtCjWNO+ZitFiNtWszJnQXV7WRmUEwOGtKZtJLE/tB8Oojkf0Fxy5V5t0nMXSJ1AJHjB/Q1s32/h0DM962OAGddYEaCZia826Q4xL2YpczEBe0vB+3uneIPpV4Iy54C5K7+jKumZr8nUgfxoZgLc3EH5kH+ar13Z98NLFAxEQWALeAqHZKt+0oCIIbUfugn9KL4NoJPBxR8R9Go30dJlyN5ux6ZKAk/f/wB8ey0Z6PNoT/8AYT7rV4vkR9Hpe1BltP8AmI94ql0cufdsh4ajyOv0qz0k1sk/mBqjsdsrtyJ/1CjivgA/aM/3k8rTe4A/8q852aoNyWMASZNehdPtbjdwVfU2v515zaECeE60tLtjMegw2HQ6yNdd4rlC/wBht/jNKq2mjX7H2t16GfiQlWHhxoDjjOIvdzAf5RQ7o9jerxTKT2XYqeUyYP8AXOr+I0xN4cyD/lFRY9kmB3bkV8aexHNl+tAQ0s5HM/WjO0DuHfPoCf0rP22prGBfYawKaf3Af8z/AMquNZkQRUGxtY/sz7MaLXE+goc506LSKX7RlQz8SiAOfKguL0IXkNfE6n3ovjLUgtxXUeVByAd1ExpMzIhAovsix2pO5dT+8eHkPrVDCpvbeRoo/MZ+m+tbsvZ4S2oO+Ne8neaxmyKJqKsVq6IiKltux7I3VOmFUVPbUUjLIvoKkDttaWCOZUe4rJcfP9a0nSK8OwoPzEnyFAsPa11indMvbbBTfJodhFQGZiPiYCauptBWuWwhEZ1k+DCgGDwqlAzAkmTv038qKYCwApKoIn0jWtZMiUQvMY2e6bBxJNo8wza89TXLloGWt/3k4jmRUGyGgADc4zetdxRKvKHUGuU+wqGsq3lKjUneI3c/asVew3U3MoOimQTyBJ/St22ODKSsCYzkaN51muk+DBXrLZmAQRx46+9Pfp+bZk2t8MU1mLfC65Rm9iYoJba8x7V64G8FthiB515xtFXuXHuyCXYtqQdDuHkK1mLc/s6hQSRbeI5/D9TWOfA5P+YuIHdlAnwNdfKkJaYiOYfELZ+vtWu2JhHWylwiFJcj8xAgQN5gfWrPQLoV+0ff3LLdSp7IJ1cjfLtAVBXodjBjrAz2LNwKMlsC4ciKOATJ8XjypDNmjFNLsdhCTapHj+1sQ7qReVQRBQjQjy5GotgycQhPefRSP4V7zikw+IX9nxGGFsOCFMLl/ussFW8QK8nx3R79g2h1RbMhUtaY7yp4EcwaShkvh9jaYIcfeMRwun+FGujlslN3/wAh+v8AKhdreTzuP9TWs6G2g2Hu8wzEf4jNHxdkl0a7DEXrEHXSD5aVBs+xCkHhp/hOntQ7o5jY7J3NqPEb6LYHEBrlyJ0MR4cfOmULtVwYrptd+9uj89se8/pWDwokMOYNbbpm3390fnT2VzWDwT7qUfbGF0RDEkaUqle3qaVQsH4kxdcjfnP1o/ecm+xO/Kn+mlSo0vH7C0SttLd5/oaz6UqVbx9GH2aLYH/h/wCRo3f4fu0qVLZfmbj0D7nwN4Gs/hviPnSpUziMS7CWz9CscmPnmifatPh2JUUqVL6ns3jGYi4QVAO+pLzEA0qVLIIZ7ax+8T91qo2BNzXkfpSpV0sfxAS7DFr4B4UR2OxkCdDANKlSup+DG5/FHrGz3Js2TOsRNXb57ZpUqRNIHbYum3DIcrSBPMHeCNx86vooZTmAOnIUqVRFs896QWVS5lUADMDHiwJ96K7GsK+KsK4DKXEg7joaVKvRZP7X8HAj/e/k2uMxDReWdFJVQAAAABoI4V5tYvNlQyZDMfTdSpV52PZ6TD8TR7UulcMpB1kNO8zm3yeNA/tWP/qsKePVNr/eFKlRI/MHk7MPhz8P9o/1NbLoQYiOPWT39ulSpzD8gM+h+HMNpwuED1oxs5iL1yO+u0qYMSMl0u/6q9/aj/8ANqwVjcKVKlZdsLHotkUqVKqL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40" name="AutoShape 28" descr="data:image/jpeg;base64,/9j/4AAQSkZJRgABAQAAAQABAAD/2wCEAAkGBxQTEhUUExQWFhUXGB8bFxgYGB0cGhogHR0aHR0iHxgcHCggGBwlIBgcITEhJSkrLi4vGB8zODMsNygtLisBCgoKDg0OGxAQGywkICY4LDQvLDQsLCwsLDQsNDQsNDQsLy8sNCwvNCwsLCwsLCwsLCwsLCwsLCwsLCwsLCwsLP/AABEIALABHgMBIgACEQEDEQH/xAAcAAACAwEBAQEAAAAAAAAAAAAFBgMEBwIBAAj/xABEEAABAgMFBQYEBAQFAwQDAAABAhEAAyEEBRIxQQYiUWFxEzKBkaGxB0LB8CNS0eFicoLxFDOSorIkY8JDU9LyFRcl/8QAGgEAAwEBAQEAAAAAAAAAAAAAAgMEBQEABv/EADIRAAICAQMBBgQGAgMBAAAAAAECAAMRBBIhMQUTIkFRYXGBsfAjMpGhwdEU8TNi4XL/2gAMAwEAAhEDEQA/AKV/WxSQB2at3CVA8T81RShcQk3jPUpI7RysUeoCs2dw2IAsG93hvv7ajtE9mmYCj5iAACx3UBTd0Zs8JN42gPRR3qFjiQeDu5B5xAtbK+04z7R1CKqboNm21RWQokgBqnIdXyqYeZN+CZZJ3arK1MkKADBKUhkkAGtQHP6QlSruK0rmAHCgso8X6ajXlA+vZmtHY+H2IoatX4nixEnnAgYshMGRyI4fvFFJLvqPpBm1zQUApLhhTQFzF7Ye7gq0IUoYgMR5ChA9YZXzxAt8Iz6SawXlPCAiVKCMRA7WacTFRo26wrqxaDI2andkUTbQSolwlNEvq5I3i2R01eGW1KlIG8ZaeGJg79YHzLvlKGKWvCkVorCnwIIaLjpdg8XIHocSAaktyuR74zKFlsLIKQEumjLcEa9wTCznUcc6xaljCHQSCXCgl2D5tiJLNpHqJCkDFixPqVKII0d1kkOWHPpFdd5SqpWpIIejBJpTvE16GMe/xtgDiNZmbpDS0uAX7wZTUxtXL5TzgDfV/rSohJwnE6nLhm4jNRJyo3jQXee1pZpCi+TkDAEtofzDgzR1duzkxaUrnlSce83zKfIlyWHJn6PDjpqXIKKc+kKpdnitPEN3bfAEplz0ku5BOhOhGetHjiXeEpLolmZMUr5U4kjOjuQH5xJKuOTLDFD0apJ9Hp4R7MumQQThwqGRC1BuocpPocqwR0j0gtsH1nhZp2PU/wAQhZZzpBNFlIAAZkBy7ggYiePIZxyqzJqlYCiNXNM9AW1iheFqYAIVhUKGYWUSGbUMaNvf3ixYLnlzUjFMUVlNCtRA65BwH9PCMp695JGfkP6hoQvOcSK9bUhM4dnMDMyQHY7rB0gAnICvCPJBQhBlmcylliVoNAaUGdH0EQzwUyShICgh8SwzgjMigOBhHNinqKJalKSpMs7pwkEPRW81Q59eEEK84BguRyRJ5l5JFFIycIAOFCgW7wbeZnfNyYH2e71zQgJSSa4eFHUQfyJIDOS2Ri5brN2k5CgohBLTFlJGEZMks3d99Yr2i1YJaXIBJIFVp3Q4xYhmTwb9IZs2HAgYyJUnylIAISpBSVChqk0B3gXbhU55xZl2RSgFpLAjIOcjV2qTR68Y9FlmCUmaCAkLwKS6ipWROIAuAxzfpF+57QWUe1dIJSAhRQkZ1xAErBoQKO8cdiBkQ1ryMkgT6XKSpKkhFVs28SVNWpKmD5UMfWqat1Jm/hs7p16AewixZUKmTEy8HaYyzgMUvQKo1Qa8DWNCsuwSDZ+zmzCZhXiMxNScwBUOUgQobj0E4qZziZdY7CmZJmzAoFSVpThZTjE7VICSN00D5VakdSLCJU0LxOSAwUkAHLiOL1jVNo7hSiTLKELmLQAndZIJ1WoJGZplwzgHctyzLbOTMmqSUyijElSScYGmLWg8XgzvzthbQOIAucCVKxpRLW6mdYJUnWjmoPizaOXc9mrqTaVdstOAJUNwYcJLB913RoSDxiK+9kwJuOzzBLTiBKAkkJZu6wIOpY0hzugpwsFiYumNeEJKiwDkDVgB4R2vT7n8UPbjrJJNgloSlKZaQE90Nkz5PXU+ZiyBHUfNGmFA6Ts+EUrysHagB25s8XmjxRbOO9JwjPEzS7bvJvG0BLES09HcsfUQUmipDZZxJsnLe0WyYdZjDzUf/KL99WfeCgM84VU+YmxMDIgNUrlHqJZcxMrjEZMUGSz842e2FimgOR0B68+ekRz1b1c1MX+rcYkvKyFLnVJYxAuqQ57pbwJ4woYPImscjgxq2XtT2afKIxELTNc65hXmEwsTk4ULTSi2+/KDWx80Cbh0mIUg11qpP+5IH9UDb+lsojjvedPd4BeLCJ0nwytZg6EinePsDFux3zMklWBTP8wAJYaA9Yo2RRAIBbXpz9PWOAHJbQQ0cHMWeRLdsvOZNJKy51Jzo+XCmgiuq1TKpCjhOaRQHqBSJZdnUQHb9f1ixKuqYoshKlc0pLZ8Y9kZ953BA9oO7ZbAYiwyD5RLKlYlbxcvmcvEivHKDyblUAypakniUls9Dlw8ogn3STQgpIzp1/tSANgHXidVM9DmNGzGySO+pQmsxGDunKgBqoA55ZF4Zb1QykqHeIJUcbhRdqAOMWhHLSM5ue+ptlJHeRw9KHQ0MNGzt7C12qVJwkGavDifEBRyeLsDBU1oLRaXII9uPlI9RVa3uPpC9isMyYrDLSVKZz+pegHMtBOZsnaNUeGJNcucaLdFzS7OgpQGBqpRqVHmfto5Cwsk1TKTmrVZGYHIanwEUX67PhA4gV6XjJMyq33OVH8UqSxGhGT06VPnHk21ykd5aUgDVQy8fKNIvR7QgoZpJoVGjpAzQD3W/Nyo+mSXzs6iXOVJkLMyrlSqFPIqqFaaAwqvU11jbVXyeI1dKGJ7x8ATqdelnVQqJ4sFAeYDRTlW2UgKSFLWkkkJCaetIt2fZlgcU0g/wpHuXg7dexqFNVw+aj501HWkN7vUE7tij7+M6TpRwCxggzwtiQUpYsCxU5cHRhlmOOcW5yAqSpCVKAU1HoyS4o9HOorSDG08qVKb8LFMdO8yuzGgBYh3AogZZ8jXkWSZMmyJgR2gnKFE0CcBZQwh2ASAo8jGHrdwtyzZPtOAA/lGBFedYppm4pikkAs1KpGQwjkwYxfXYDNU9nlLRiBJSmktKQHJTXRm6CLl6JkdvNlyVLmlSgJRoE4lK3nJYq0SDlUmGX4dzZie1llSQQO6aLlly5wkZH3A5wsMWInVXLYk9smWaxokTLQjHaSlCimWwyDV0CXOWuHrHn/7PDubMrDyWP8A4xZvnZyXaHmKUcZymEtlQDC4EBjsuSlkqKiM2AKTzCny0YjTxg2S5T4AP5m5pW7O2AW5z8/2x/UfNnNpJFtSTKJCk95CqKD8tRzhOvjaC0zFzJVll9miXMVLZEsrUcNMRSAwDuwbxhZueRPslusy8JTjmBBrQgkJUk+B15GGS/7stQnTEkKmJUoqQ0wMxzOAqBBD8NaRRW5ZTuHIkfaFC1ODScqekH2q/LchBK5cxQdt+QUv0ZAI6h4oydtVO7mTMTTFw6hQPKhBileyJwWBVMwGqUTAFa0YTH845s+zVon2dVoUQpKS2Fa1KUkhTEEPwIOeUHWqg8TPYW4yQZsGxl+G2WVE1QAW5SsDLEnUcjQ+MHhCZ8KLImXYmSp1GYpSwzMSzABywYA+cOcVjOOYanIn0LO19t3exALmqt0kEaAANirz0hmgRtVKUbNMKWJQkqAVkWBMKvVmrIWOoYK4LRMuC8jZ7SiW7InKZScLAKIZJG8SC4AIP5oc70spWl05jTj4xmM1BWhM9IAWlRBYMHSXQRwBAHiDwjTblvNNolpmJcAh2IYipBBHURFpCQCh6iU61FYBx0MEru2YQd006e2sS2W5caXUSOA18YYY8BixrSJnDTrPx9a7S7OcTh65fdYpqVQ1oY8nF2HCLFmsxV0184bgKJQSXM6u6aUEKFcBCgP5Ti+kGfiFKCZ7p7qnI6KZSfRXpACXRWtS30yhnvuV21hkTBUoRhJ49mSmvRPtC2OHBnRyuIpWc0VwAf6D3gps1dSrTNwJIBzUS7JSBUkCpzAA1J8Yn2I2aXb7SizoUwU6lq/KhOZbU1AA4kRu8vZWzWeYJUiWhAQkY1Yd9fDEvNWT11Ec1FpRSQICckCI937GypbbkyYdXICj/KlsKf6npqYl7GbJGIspLsBQlIGQUnCKtqDrkY0GzoSVKZ3TT79ID26zIK1ILntEkZihG8CK0LA8qxBp9VbuyOsdZWrcHkRfsluQugDcXqAWydmiWZIQqikD75wOstjWorUkEgM/Mhya9NekXZSyoJU5cipHSPqKbheu1wJjaijuGyhi5fGzmNZKEjAoMxLEdOI8aOYN/DTZ/sLxlrmJRgEtYRWoWwq2pIxDxi6hBIfLrBrZ27FLmBXyo3ir2HUlqQi3RVAEgkfSMr1lpwp5+sbLxtgWvs3IAAKgnvHgkAFt5q0oH4iJuw7QYlhkgbsv5U8HahOXIesTWezpALAVVU8aV6x3NO6eZjDYkt7czQ3cYEUdr+1mCXZpRAK0uol2DuQ7EcCa8qGFqzSVAChcOFalxQudajPWCN/XtimT+yUHSSlBcgBk4SXBBoxyNY8slnCUJA3t0Oo5qLVJ5k18Yu7JYmxvQTnadYSpB5/f/kis9kKlgV4NDxdt3pSkAZDzML90WZXaYmLNm3KGyQsCNLWWEL4ZBpq88mCb62aRaZkhSlEdmvHh0Vln95Ewy9kkUCQG4BvaKpLmLajWMN/ybjL1XBge0bMSZlqTaVjEUowpQQMAILhWT4o8s2y9nlla0hYWsEKXjLly5PAF9fKDiY6CYWqA8z2AJmFqVMlJLoUqbiwpPaFlJGuFeJA+UuB82heI7VtLPkoCp6AmVQKCApK0agnEl9QCwHg1b1ptxlzJZLjDSqTkCQST3TVwekBdp5gnqUlZJQaEAs44cn5ViP8AyWRsN6zWXRLYuceX6mH1z5M9CFyEgmi0TSN3EMjiT3uhPKCO1CEE2WfNSndSpWJVMJwuD705mKuxdxInA2haClJGCUgK+VJLks2rpA0CecEttEgiWjJIz6EEeFI1E/EQH1mU34L48hFK7LDZgla5EsCewd015KAO8xBjvZe0kf4yUfnldo3NBr5hXpAmwzLR2xkiXK7Ul0zSoYmFcnJAIqzAQYuq7jIm45hJCwpK1AEllJILJGgd25RBhq7QWmsxS2lgmD5y7s7alWZSFHurDEaGreYh8k3nKUHC0+NPeFtFjlzbIhKCFFIO8lixq7jMCvClIV9rtppNlsxTJVLXa1EJZKsQRxUpqA6BJL1EbSjd0nzwLJNV7UZuGOVYFbWTGsc5tUYf9TJ+sfmK1zVzVPOmrK1HVZLE9KJyy5QZ2Fvi09ubOJ8xUghZKFHENzusFOUEKY0OmsesrZRmMD5mrXZd5mSJKWbcUVHiFKKg55HCR1PGCVkmCzlOHuJASrm5JURzdT9I62Kv+yzibMhX40pKcSTqyQHH5gII3hZA4DYUp6OXzJ6wmuhQdx64h96xQL5CFgY9ilc815YBNRTnnT0i/hiSwHOIwHifi4pYkni8TIm4QRxy5RAAxL+EdTA5HOLpwEjkTwTCT9/Yhq2cWVWWfLqyFBQHATApK6f0+sLthsq5igiWgrUckgOfLh1h2ufZe02ZMxU5KUpXLYpxAqFQUk8cuecLtHhnVODzK/wftws15SysKZSVoU2jsz8nA84/RloscqbvJAcjvJ4dcjGH3dccmypE9lntUZlyA4BYFgKFw54QYu69ZlnQyJxGKoSFApD8QKpHiImbUjcRjiM/xyyhhNGF0GWFYVd7Vq5AZA8oBTtml4hMnz2AJKQlISWYiqiTm+kLaviBaUpBSZNaklCnbQ1WXfmI8u+8TbEmZa1rVU4JYJSkNkWBc+JgO8rUFhOpp7GO2Wb6vBAKbJZ/61JyS4JIJ1UzsOsc2WUEgJ4Bss8oo3WHxykAIkpJWSAKrB01cMXV4QwJSM2z8o2ezG3IWxiQdpVitxWDnHX4yOSjEcKRvEsmmpoPeH+x3eJMpKAXIqo/mVC7s5KCpuJu5kOJP2YZ55OWajoNIDX3H8i/OL0tYA3GeSqI84BbU3gUJEmX/mkVP5QdevCDF5WtMmWVKySKAZqOQAGpMDLDdKiVzZtVzHJAqGpTwoPCMh1cJ4RNKkpuy3lM+kbIdpK7QTiM3GF9WpWvGGG6LsCJSUVIQAkE6wVu/Z4ygEBWVH1IORUMnzB6PrSVdmEsqAUFhPeGqeHXIxq6UVVLkcEyPVPZa3JyBLiEAJYdIt2azhnVX0ijKnOzdYKWMuHgb7TjiMqAkiEJDMMsokSmPlKABJIAGZMBL02mQikspJPzZiMq+8AZcylEZzhRCd5XiiQl1MVNQO3nwhOt+1U5YVhOE4FKATyH5upFfSA16XgZilFRqUlzxcUPpAmRbMTjiFDzl4vN0xn2ah7D4eB6f3NCrSqg55Mu3EuZapZ7WaEzFFWEJq6XND+Vbnxpq8W1XamWgqYkihUqpenvnSE+5Z5E0pHdW5ociHLg8aDyhys8+bPIlpAUoYVKJSAA+KpLZsKBszwypspDjIi69YanNbgn0+EH7OfEM2KaqTanVZyrcUM5T8vmQfMF+kebUfEUTyo2dKezFAtVVGh+UdzlmcjyirfGzctCyZuGdNIIRLcpRVyylA1LBh9si2hYmK3UpkhqBAYHg7klQLxpaO+utvEMj6SfU6ZrBuHBP7/xHPYSZgnKtADsvs0vWuEqWTzqkeMNl730takpGFDlqDTWsL2zkpKLLZmUCVJmLW1WUpQDFtQEARYtSqk8N1P1MZna+oL6ptp44l/ZemUUgsOeYK20tShd5UFECZaQktqAhZIPJwKdIQp9swAU0+rfSHb4gnDddk0JtC1eAxD9Iz68e6TpT6H6+kb2hyumUD0mLrQDqG+JktoUB2iSTmCniS4OfOGP4eS/+rmrLt2az5lJ+sKC1EoxHUjyAb6Q4/D9TptKyA+AD108RDLWyp+/vrJwMQp8NpwRfMh1EqmFYZgwBlqZzmS4fxja7zlAPiUSeAEYP8P5f/8AWsa9e0XiPAlCgAOhLc43+02VJrU/1fRo84w06nIguyIwLCn+3/SGLFC/aJbOGaDFjm4kJJ4V6xDqfDgxqek/GoLlPrzhg2e2cmW2dLlSQ3zTFk0Ql6n6Aa+ZgJ2YoU1JZhqf3/WP0JsZs7/g7FhQl5ykhc1TZE6U0SCwHXUwxj6QmbaDKtgu6zWQdhJZDBlzmCllWdSfWjDLSlO8EmWlYVkQ7ioUM3f5svWJto9nZktH5k54vmfPE4NePjFC5bx7SWuROIdOSvY9FZGIdVSzjcp5Hl6x61rjcvPrLWzjT7vCFHuLWl3yYuPRTeMC17PdotYzShKCBQPiKg5S2H5eGsd7K20SjaJCgaKCwAHZwUkN5Q57OWDte1UkOClA4GhWfOsFeAy5Xr+8DTsUfxdJn1s2dVhJUtkiqtT5wPCZ8lgAe7usd5vbTJ3jSdpLjKQmjB3z4ZDxJfwgDbLMlsLOXGI8OQ584nXFaFrZTbqPGBVBWzFnnKV2q6SwMADguxOgyqTDhZkFRAyejnTSANzyuynKSTmne5mjEjQ/rDNYkAzEDioe8fQaN1WjK/GYusLvdloy3fLwDs5SQWzUSwfmQHJObDxakTmyzi4E1CHzKJbqHQrUR/ti9LAGQZgw8Y7SlozBdnmVqmOIHRs8kzAuYqZOUnumYoMKZhIDA9Iv2MM6Hdnbof3B9ImmzgCj+JRB8v2gUifhUtWiJhB/lUG9CAYawJWeGAZJeBUlSCnNSVJ5AsGPgRAS85PZnGhW9hAUCaLACicQ4nFnmPSGv/CpW2IAhJcdYr2+TLUnCUpw5ZU9nSecRhHdQwbHpKEsVMgjIPWK1ntWFaaHAsAp5U9NIYLNaWwtkqldCNIW5BxEo1TRuFQ3hT1ghaZmGWSKFK0keB/eK0XxbTIlPpIdr7LMUMRdaHDJGQ5tV+sJdullILBx8w5fesalKnBWWSkOIjtOBct1oSrSoBPmREN2gFj7lOPjNOjX92u0jMyCZbMISVlmBSSTUjP6esWLn2ftc9psmSoyqkKUUpxbpTQKIJFc2aNHsNlsssFX+HlYkKaZuAli2FQJ5M468IMzrXVwBTUag5eEdr0AAyx/Sdt7Rz+QTMrF8Np4KVKny0TAQQjCo01ZdApXIA5Q09tJsiBKS5VR6VUQAHUQM2AHhB22zXKW+VSiDr3FN7wlX/uWhfQqB6pSW6AmnWDtoGML85MNWBlnGT5QftRfaEJE1MoKWaJK8gWJcDLJ651EZdfFoWZilrVjKi555fT2h322V+AE1cKHoyD6pPnCDbVVAORYjwLR6pAp4lKak215PEP7L3gqVMKCRgWxPImj8sw/7Q6KS665AH1/vGdXasYk8cJfwU0PNktQMjtHc91uDA/T1jO1tfizNLSWcY9YB+J1oey2KWDkiYtv5plP+MJFprL54QfJ/o0M3xCWDNlS0ktLkoFOOZ9TCnJqgjgFD6/SPptOu2pF/wConz17brWb3MsTR/0yC1Sr0q0M+w62slpVwLf7SYWrQo9hLfL9jDNs8sS7rmqId5hPgCgfX1gr+oHwiB0lE3kqzlKkhQWlWPEKsXdx0PtGi7I/FoTV9lbMCSqiZo3Q/BYfd/mFHOkZHeN4u5QtQfQgZGL2zuyVrti2lIrmSrdSOpYtDLnU9PKcRcDmfoO8bfLlSlTCoYWd3FeDHUwauBJFmlY+8UhR6qq3g7Rn2xfwm7BaJlrnCaEF0SEP2TioKsXeY6ADxjUVGM7UWArgR6Kc5M/MvwluD/EW4KwhaZQxMRTF8r9DveA4x+gL3vCXZJLKUApVASQA5+gz6QN2B2aTdti3gntVDHNI4nIPwSKecAbdav8AEzST3Ry4+5PD9IJmCDe0Na97H0EZLLfCFICFpCksAGNWFB16iAqdnpMm0G0SlOMBAS1ASc25BwBlWKFzWfHLtExBKLPZwpSQP/UUkE5gf5YU7nNR1bPu877TLSE1JYAAZnxP1iO+5tgHmY/R0bmJzwJV2hkM80KI/Myih8zmKgBqkZw27EIazvVzhfnug184z0WidaBRSJKQrulONVM8VQE8GjQ9m7VhlJlrwhT0IyVnRtFAaeWrI0jhbMMeZRr0JVSo4EpbQ27eUTUuyBo4zLdT6CFQKU7I73EBy/8ADz5wWvOTMnWjs0pYqUUjgwZz4k+Twz2WzWaxoZRxzBnqX4CDNffWF36Dpnp8TJa2Wtc9SYji4ZyGmlDA0OeeddDlnx6wybM/iTUK4OS3IMIrXxtdOmEy0SkANiYq3kgFgSaDPQcDBbZialc5SkpwlmUOBoaDgf3yMXB9oKqc5H2ZLZmx9zesaECOlmnpHqUsIjtCgkOVBIGpgETiOJg68ZzKCeCgoesUrDK7Rc1KgWmCvRveJLXKMxTuQCNQHbpo5g1Z7OlHdAHE6nqYccDrFAZMjX+El6lAzFHSOIYVA4GreURW+aA5zpUcR/asXVDOFT/FdmZspZbsgcP8Usg4T4A4fAcYFAGBA8v9TrnEHBYFpUR+UPzqfVgIv2hYUG419oUrBNONS9Sa8h8o8GAhlQt2zyzhrJs58xFA5l+xLwqTySQPKJLZOwoAfWsRWQAluEc207qf5i0LRieT7wsYkFo+VSaYgUnqKj6+Qi7ZpwMvP5WiKdL/AAS2YDjwIinPvOVZpLzVAU7oDqPRPjrA9+ExunghY4XrL8uc81Kc2BUf+I9/SFva4Dt18MA8d6UP1ivJ2h7VDy0KlhfzKU6iAF8Msn/vA20hiCTVjTmVU9UwnORiIsOOIFv2Z2mNPA+oWT99IR5sugUeKvf9o0mRYUAYVvXGSXY0c0JBGnAxndr7ykVBCzm1XDjKmTGnEwRHOR0/3LtGw7vHnn+p5cCsPaKVk7epLNzeGewTilaUKOSQSKUJPrlCvdE0BTOkM5BPHkMngl2zzgU1Aqoir8feJtRXvYzSps2IDKu0M7tJylZ1avDPxzgBZ3dQ4k68jBmap3VpUs+XD75QHu5DzEjUqaPoLFxtAmGGzkyxeH+VKH8P0EMKJoFz1zUot4zA/wDxgHeICnKXwpBbwJH0jS/hrcEu1SrNLnDFLAVMKXoplFgeXKEarhwT04nl6CZzstcc21T0y5aCovVg48fy+Mfp/Zy5k2WQmWkBxVZ4qOcXLDYJUlOGVLTLTwSAPaJlriK2wtwOkcq4OTOnj4rERKXziJShxgFWEWi1tZexWeyl1GR58vH2hatkte7Ikn8SasSkKHylQ/Emf0IdubcYms0wkmYa4e7/ADKoOvGJ7pWmTeKO1yEo9mTxURi6k09OEKdu9tC+Q5P8fvz8o27Fa7RGZd2Jl3dOky2QCgoTyHdHo0ZlthZ02eQGLlZBUo1JIUDTgAKMI1m32pJlqSMiDnxzHlGLfEy1krkSj3gkqUBoSaDyIitK8upPlJ1c/lHSXU3kJMrtVk4FMrEN6pAxboc51dmrBew3y8tKilaZawClSkqCS9UsSM9RrCmlBmykyc2lKpzqR7CH/ZO1g3PJcA4QZbGoOEqAca5CM6/S1sXbOCMzQGudcKQCIeuO1Ccg4g6kFsXzMpP5uOdYXb7krlz0pUoiWsEpUAMSik7ySTQEAg0FRwi3sWFJXOS+6UhSXzDE05gYqR3t2n/p5ax3pc5Kh4kJI6EExTShspAbrjr9JBqGXvCU6ekBzpSZVoDqKkTAN5TPhVRqAd2DFw2kyrShzQtLPV1N6EeRhc2iU6ZLGoCg3RTD6xfu23VlqNVHAHOqgopB9AfCEBmJR/1+f/sqtX8ENNZaKa0gkzFBwKITxP8AeJxMB8X9I+KXUOCfc/oPeNAASU8yCZLKlpScgMSjxL0HnFyOS8dQp23GEBifKyhV22sQXL7QEpUk4SfzJVmPYw0zVMCTQCE/bS04bMpSsyQAODkD+/SG0o3egjpAsI24irZKSl8R/eDtjJIB5CAd090jN294L3MR2aRqHHlSHajkkRSQ3Y91KjEdqFJVefnHoVugcTHs8vOA0SAPIP8AX0iYnYmYUsT5gSiYdESyfIExjF8238M8861+6k+EaNtvfPZyDJTVc4b38KCSK/zMQOhjJrwXiUE6YkinX+8QW+JwPSaekUhPjDNxXuUp7Kc+4l0Ec0rT495LdDBazWyWUmYovr03QQzc0n1gHPsWJIZQSpIYF4q2i2pAAmJGIUU2Z59ObwNeo3DgZlOp7FVbCS20HzxkfP0h43giZNwuThE0Eh8IIStt7I1HpCBeU78abrhUA4H5UAfSHfZ6elagpLMgflepBo1Dk5PCnKE3aq712edMcpImHGGpm58BUEEZvF1O50yRiRW01aezu633ccn3+8QdZPmqTTIDrrlDHs3JYqdsVHxHiMn+84X7CtKUFSqlxhDsCeY4Q73Dcc4SgTMErGSpQwOoVOpUwo1MOsLvtVOWOBONW9le1OsW71shlEg90hwWBA5HIkcxUcDC0ibhLjven3WHnaS7hKkqOJSknEA5ABUB/CBiFXq9WhPnTQJRSBUKBJ1L4v2EaNLtZWrk+uPlIjWa2KN1kE62MnAkUw4S9ci5I8fSNx+Ek5KOwSogFUjd5uQT7iMMtwGGW2qa/fhGk2O2Gz2q70gs8tvFk/o0BbkkAwWOORN9JiGYqOhNcA8Q/pEExUIK4jMzoqjkKiMzI4VMjwE4TFK7ZIdILMhIUX/Mr9BEW1CETUJCS81LlDVq2JjxfCzc4Tp17zVJdRZIG8EhlMOCu96wCt87tCEsQSAwJLscsRzOUBp6gGOTz9/xCuJzkxsvO/VCWjsyylUCMR3QMy5YhNaPnpQQkzJKl45y3JxBycgH0iSxyt8gVKd131OcE7zARZiAXC1jxD/t6xRu2sAIKesJ7Cycc5BIBcnPMAJPpl5QUuS1djYp8ohzLtAYEkUUCnPSqCfGKfw23rSzURKUr/UUgfWOtp0GVOnJHdmKBPUDEP8AmqFOg5469fnGrg2bfhHfZpGR0KWGuYBzasQ7dB5cpPy9sgHzr7xd2aAFms6v+0SX44iIF7T2lMxcmU4dKu1U3yoQ7knmWAfOsdrAQewH8SewckRTv18aAdE/+SoJbMJK7SlPyyJYUr+ZZUUjqEknxEBNqZ/ZrlkiuAU1ck09RD1sHdHZWXtFVmTldos/zZeASwHSEaVMohPpK9VZ+GqCOMtbh+C2+n1ggE584D2Y7kz+bF7GC6VOAeUUeRiFM9MfRyogVJYc4gmW5IdqkeUcRCxhFgOsjtsxyEDTPrCDt7bsbyk1CEkn+ZqeQPrDJed6iUhSvmL4eJPSM/U6lbxcqNcnqf3i6tNoyZKz5hC6qygW4/TSL925qTzfzr9YD3CtkISTVKyk+FPcQZlMmYDxDdGeEXHDg/GEhhmzB1J5Bz4ZRGLUmWmZOmHdD9ToAOJMfFTIUdTl4wj31PXMmCW+4k0HoT1ziPVWhEJlOnq7x8eUH7S3go4pi+8rebg4ZCegSB5wtWNO/Lfi/WkE76mY1pTwda/vkBAyQkdokHr5f3iKhC4x5mallq0EPjhccRjSrhT1inbVII3gg9c/Z4NybvTXESQCR5BZq/8AKICXohAUyQGxU6Bxnrp5x7/BKAsW6S2vt5NRYtS1/mOOSPszu5LxRZpc0LKQlRLJWtSTVOFTKCFZgsxAzoXhR2gtgnEKQkJQkBEtKSSGS4FSATlqIIbWp/CSeb/X6QtKcSkc1P6P9Yt0zs1QJmd2hRXVqWCiT2JD4R5cj9+0a1MtX4LvmAB5ufQRlt1S90HVS/b/AO0aSqXuy0fwgnhkR9Il7UUbK292/bE7oDmxh7CD/iDKw2GyDVYWo8d5TD0EZrOA7InjMAHQAxpvxjmYTZpQylyAW51IjL5oaSnmsnyAEbNQAorH/X6/7mU7brGb1MktacQkpGobzMOO1y+ztllAoUBPuGhTs4xTLMD+ZAbqr+0H/iOtrYgcJSfDeV+kA/8AyD4f1Axxj4z9D3VacciWf4RHS5sLHw3tXa2JBFcO75QxYkkgM5cg1oGD18aQm5gmYylS4GJ8ZkRzrRhGRPQE+0eTbWkBdEkgGj6gHR4rWC0GbLSo0JAO6S1RXV4js1QFeV6yhdKd+1oj3zcISThYMpuSm6nPlCpek0onKWquCVTiMwB5xokyZjUUs+8SeZJFPCE3blANo7D593GR+XvJB5ur0EUaV2ZQx6H6eX7QbxtUAwRdEgollZqo+pP94mviWVLlytEgPT74esFbDJALq7kveV109K+MBnKiVHNSqeJaGp4nLenH9wKxgcx0+F9n358wjvMkdAf1eJfiVZu4vhhPqUn/AJJ8oP7I2IS0OB3g4HAOW9Io7cEKKZZGaFeZO76oEedvBmLqJNmYBk3pPFllyJZEsu+PUClHqwqVecW7JZZcqXMnTFqMsF5i1d6cU5dEjRPm8V7yH/ToFAVe5+2hb2lvKZbFISgFEhIokcT7q9vCEsm/Ck+Hz94xQXckSqq0TLdaZk7JAogDIDIfXyMbrYrPhssoDSWn0AjKLqu0SU4WbDvLHDRKfDXmeUbPY5JEpAVmEAHyEEj7mJHTpBt5bEH2GY5Un8yfaCBtyZckLVowbUnIAc4XFTTLWk6oNRqRkRBJZSoFCjuk4kngdPCHqu4xCviRzrSucWH7Dpx6mKd72+XZxhWrEtnwPQdfvSCq1qkyJpQnFMSkkAfNw6xm9slLxlUwHEWKnzcgaaZtFNKgmA/TmSWm0KmrxLOvgOQ4CLsyxBC7MWqpW8fFJH1EVrDKKikHMmrDw+sMt9Wdv8PTJX1aCdsnE4oihdhw2mck0aepvGv1EHrShik6BdeYJ/eASkn/APJTUV3lBTf0B4a7XJcKGoD+n6xHrOADOoeTLc5QShSzkkFRfgIzqzKKscxRc69T9mGvaS8QqUJSDmxWeQq3XJ4WbylNLRKl9+YAfFVA/AJSX84x9XaHYIJs6Ksqu4+cBSUjsp885zFCWjzBU3Jh/uipccntJqnyDDzL+wize85O7Jl1lyhhB/Mp3UrxMRbLK3lHjMb/AEgjy/eKdMPFmJ15xV8TGKZPaWTXeB8yF+wWIEWuUxCdQHP9Zy8MMEpo7iQ2g/4g+iCPEx9e8ppoVorLwWv6EQ7WNikwOwQDrlz7/SKO2iCES0/f3SAU+T+HKHEP7/tBvbhW8gcP0/eKVskjs5VC+ENyoPvwjmk4oB++st7T51pH30knY4OyYan3TGjykOEN3lEAHo4+sZzai5ljxHi4+nrGkbPLEybIfi55VV+kTdphjpaj/wDX7wdIQNRYfQD9hEz4t2/tLbNAyRhlj+kV+sI89W6gHQE+ZgjtXa+1tU1Tu6yfMxStqd5A/hHuY3HHl6YEyl8v1lq6pZNrkJ/7iPTD+kF/idMe3KH5ZaB6P9Yr7GJxXhKfRRPkk/oI5+Ii8V4z+RSnyQke8IP5z8IQ6zWvg3OCrAoPVMyo1FIZ1T0SCpO8MSipyFYXUzsWbTJ4zL4HXo0ybINUrS4HMGvvGpT5wFGZuTeQGcZevO18+v8AEv0fKY9DOkTkrBUClaSAGcFOvu8cS0dmPwpSEgn5WSP9ogStaQs4MSS1SkM/UGhPlFade89I3ClehGEg9S59jEYw3AP6/eJScjkieTLzRZbOu0FIJFJaeJOXvn1hOuiyrmmda51VLL+Jz9KCL21jTZ8uyoP4cqqgkUC1ZgHlnydujPOuvspUqUzEsMtSxJ8g3jGza/d18emZkM3ePkxaviziVZkJffmkrUOAp+0B7qspXOlpGm8rkMh7nyi5tRaSu0LAyTu+X9oO7A3b+HMnkd+iH0A/U+0d/wCOvHnDs8K49Y8WBGFCRwSPQQj7cWv8RbHuJSG8Sr6w9py8IzXaVeK0zg1MQB8EpEdceERemHiPwMnvSbjlyiGaqvIAxX2es2FAIG/iUlA4EKIKvBy3N+ERWCYFSJL1qpJHV/1aJbdb1SULloSe0ScOMDupWy8TgZnGz9YmIZsqD6CdSzYCPWHdnLvE61hArLlHFMVoSDRL9axp5hH+Htus8qwSpmLD2gxrxHU86DLSCFs25syHwkqbVIofHKL6dO2MIOIvcByxlPaIhM9hm4/3N9YsWJbiuYgZfSwv8XUsfPKL9kOJAIhlcnJ5heXP3MXzS8+aYTLch041OVTlFXRIL+/o0NqJJZYyGFXXJ8oT7wm41hKahCAinWv6eENXAJInWJxzCFwS2ctoPv2g5ekp+x8T5EGKdhs2EDjqfKCltH+X/L9YnDZbMIfliT2eG9pZLb6SP9qx9BDDM76ube0C7zlteFlV/EoeYH6mC88DGRyH36QGrGU/ScUxNvIYZqhpn6VihftvTKQSms2YGxflSwfD6B+XVyl+Sx2xPFI+o+kKFqHbTlH5Uj0+/ePn9g705n0FTZqWDQoOBBLZpH4QU3/qLI55j/yECrZug+fiYYLiSEyEJ4GvnKJ/4mNGkeczu0WyAsJLl/ipHNRHCil/oIitzEJD1S4P+lP1fyiSzKxLockD1Ul69DA61zAhU1S1AOwS51crPSk1P2IZqQXqIHXic7GcJrULHA5+kWNt1DEOG99BHloS8qSTq59miHbFVZY1I/vFm0uZcgaYT7iO08af79ZfrudefvylS0LONj8rfQ/WNCuWcJUpc38khSx1IUB6qEZ1P/z5g5gDyTDdfM0psE3mgDpiKS3vDNSoYadffP0k1RINxmdWZOJZPN4lnpeanwiWwowpqKmOVg9oW0DxpbMICepMgz4jDfw7lveKOijXoRATa6bittpVxmq9yIbPhdZXty1HJEunJ1JH6wjXnMxTpiuK1HzJiXHjb5fzGL1zDfw/vDsbYhRJAqD5H6tGq3nfDDD2mHwp0eMQuwHtAxb96Ro6bKVoQqtQMjyeM7tCpW2sfeW6OzazAe0JSr4IcY2cUALxILRXEpRf1/fIQIRZwEsAxHEt7x9OtKBRVeSdIhFK9BK2sY9Y8bLbO4ZqcRdRU6i1c3Nef1hjvEhVqJbdlJ9T+wEUtgJc0pUuZMWoJolwjQZuEuT1iK9Z8ySJqyBMCzUghKw4bJsJbqI1GAKhieM5Py5+uJkY2tt8+kzm2PimKNVKWaa1y941O5bF2Vnlo/KkD0jO7usnaWqSre35m8ghsOEJNfzV1BaNfVKoE8xHSe8/LO6hsvxK80MR0+kZVeS3tMw5jtT471faNUtSmJPOMrtwJKlAs5JYAVq5qoE+TR3UWrWPFB05wTK1zhlCVwmlj4N9BBPa2cJU+1qZwJCSxo7AAe+cQXeMFsRwWxbzHuBH3xCs5XaJwGskp80OH5OkRzA59yv1iupET7hvvDIQkpQShwcRUWBJU7AgAVyiWffBWSlGFPLQ+dYVbnJxYXAdnf18YI2qzhBcKGYc1c9I0F1uzCEmebTM2SJtc9X4ckDIoB6gCkFdlFgqVKOocdRn7vASwT+0kSFD/wBpJbqBBa55akqEzgfensfaPbhj4ydcgw9tFNCJLjM7oPXP2hYumzgjEKjSGXadDyH4KB9W9jAy60FhnQCsBuwsa48UtWcVEW71zR/LFeSd7xia9c09IUvBnfKLt8D8azr4Tk+oaCdtovq0C72chLfKoHLnBO86kHwjt/KQF6xV2lLLCmzQQ/MFx/yhcnSuzkc1+wOfjDZtVZHlJLZKD+NPdoTL5tGNdMgwHICMK1fxJt6Vs1iAbdVSRxPtDFZpmFKRwSSetP1gJd1hMy0gGqUgF/EA/fODlslOWB7wJ8mVlzw+sX14CgTM1rbrfhLNyuxLVWDpxSW90wKvgBcyaUndSgltCreX9EJg7aElLJRmVlIajB0jwoIEWqzNLIFasT1Fn/Uwyt+c+smxKNquETpaTMWUqAKWFcpalHRqkAeJigkumQk6I91ExfRe02XKnSSkq7RKezWWATiQMT8WBLUrrxivIQMQqyQKU4feUccbKcGbFVvfanf9+UW7VNJmLU2ayR0dh6CHe3kLsEzKol+8JtqQ5JzZiPR4e7vwGyqSsEpVLDYRVw5BA1q/nFOsC1Ghm6AxVOXW1R1P9xHmpwto0VrImpPGGS23OCVEktpizGfA/bwInyyjvAJOj69D95xemrotfCtJH09ta+JY3/DSXhRbJnIegWfpGVKMajsgGu62qGoKRwfCkZ/1Rn13XWqasJyFMR4B/eJXIG5j0z/Ah1gkS/stZg4mlJJCmSNCWceRr4CG+baiJSZaFMwq2Z/TKB8uzizywE0z1dw/ueXHlHomAs1Sc2eMrUW96RjoOk0aKwgyepnQKq6+DxDOmgcj0jibPw5BzFSfeKMTFQT1JPsIBEJ8oTuB5z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42" name="AutoShape 30" descr="data:image/jpeg;base64,/9j/4AAQSkZJRgABAQAAAQABAAD/2wCEAAkGBxQTEhUUExQWFhUXGB8bFxgYGB0cGhogHR0aHR0iHxgcHCggGBwlIBgcITEhJSkrLi4vGB8zODMsNygtLisBCgoKDg0OGxAQGywkICY4LDQvLDQsLCwsLDQsNDQsNDQsLy8sNCwvNCwsLCwsLCwsLCwsLCwsLCwsLCwsLCwsLP/AABEIALABHgMBIgACEQEDEQH/xAAcAAACAwEBAQEAAAAAAAAAAAAFBgMEBwIBAAj/xABEEAABAgMFBQYEBAQFAwQDAAABAhEAAyEEBRIxQQYiUWFxEzKBkaGxB0LB8CNS0eFicoLxFDOSorIkY8JDU9LyFRcl/8QAGgEAAwEBAQEAAAAAAAAAAAAAAgMEBQEABv/EADIRAAICAQMBBgQGAgMBAAAAAAECAAMRBBIhMQUTIkFRYXGBsfAjMpGhwdEU8TNi4XL/2gAMAwEAAhEDEQA/AKV/WxSQB2at3CVA8T81RShcQk3jPUpI7RysUeoCs2dw2IAsG93hvv7ajtE9mmYCj5iAACx3UBTd0Zs8JN42gPRR3qFjiQeDu5B5xAtbK+04z7R1CKqboNm21RWQokgBqnIdXyqYeZN+CZZJ3arK1MkKADBKUhkkAGtQHP6QlSruK0rmAHCgso8X6ajXlA+vZmtHY+H2IoatX4nixEnnAgYshMGRyI4fvFFJLvqPpBm1zQUApLhhTQFzF7Ye7gq0IUoYgMR5ChA9YZXzxAt8Iz6SawXlPCAiVKCMRA7WacTFRo26wrqxaDI2andkUTbQSolwlNEvq5I3i2R01eGW1KlIG8ZaeGJg79YHzLvlKGKWvCkVorCnwIIaLjpdg8XIHocSAaktyuR74zKFlsLIKQEumjLcEa9wTCznUcc6xaljCHQSCXCgl2D5tiJLNpHqJCkDFixPqVKII0d1kkOWHPpFdd5SqpWpIIejBJpTvE16GMe/xtgDiNZmbpDS0uAX7wZTUxtXL5TzgDfV/rSohJwnE6nLhm4jNRJyo3jQXee1pZpCi+TkDAEtofzDgzR1duzkxaUrnlSce83zKfIlyWHJn6PDjpqXIKKc+kKpdnitPEN3bfAEplz0ku5BOhOhGetHjiXeEpLolmZMUr5U4kjOjuQH5xJKuOTLDFD0apJ9Hp4R7MumQQThwqGRC1BuocpPocqwR0j0gtsH1nhZp2PU/wAQhZZzpBNFlIAAZkBy7ggYiePIZxyqzJqlYCiNXNM9AW1iheFqYAIVhUKGYWUSGbUMaNvf3ixYLnlzUjFMUVlNCtRA65BwH9PCMp695JGfkP6hoQvOcSK9bUhM4dnMDMyQHY7rB0gAnICvCPJBQhBlmcylliVoNAaUGdH0EQzwUyShICgh8SwzgjMigOBhHNinqKJalKSpMs7pwkEPRW81Q59eEEK84BguRyRJ5l5JFFIycIAOFCgW7wbeZnfNyYH2e71zQgJSSa4eFHUQfyJIDOS2Ri5brN2k5CgohBLTFlJGEZMks3d99Yr2i1YJaXIBJIFVp3Q4xYhmTwb9IZs2HAgYyJUnylIAISpBSVChqk0B3gXbhU55xZl2RSgFpLAjIOcjV2qTR68Y9FlmCUmaCAkLwKS6ipWROIAuAxzfpF+57QWUe1dIJSAhRQkZ1xAErBoQKO8cdiBkQ1ryMkgT6XKSpKkhFVs28SVNWpKmD5UMfWqat1Jm/hs7p16AewixZUKmTEy8HaYyzgMUvQKo1Qa8DWNCsuwSDZ+zmzCZhXiMxNScwBUOUgQobj0E4qZziZdY7CmZJmzAoFSVpThZTjE7VICSN00D5VakdSLCJU0LxOSAwUkAHLiOL1jVNo7hSiTLKELmLQAndZIJ1WoJGZplwzgHctyzLbOTMmqSUyijElSScYGmLWg8XgzvzthbQOIAucCVKxpRLW6mdYJUnWjmoPizaOXc9mrqTaVdstOAJUNwYcJLB913RoSDxiK+9kwJuOzzBLTiBKAkkJZu6wIOpY0hzugpwsFiYumNeEJKiwDkDVgB4R2vT7n8UPbjrJJNgloSlKZaQE90Nkz5PXU+ZiyBHUfNGmFA6Ts+EUrysHagB25s8XmjxRbOO9JwjPEzS7bvJvG0BLES09HcsfUQUmipDZZxJsnLe0WyYdZjDzUf/KL99WfeCgM84VU+YmxMDIgNUrlHqJZcxMrjEZMUGSz842e2FimgOR0B68+ekRz1b1c1MX+rcYkvKyFLnVJYxAuqQ57pbwJ4woYPImscjgxq2XtT2afKIxELTNc65hXmEwsTk4ULTSi2+/KDWx80Cbh0mIUg11qpP+5IH9UDb+lsojjvedPd4BeLCJ0nwytZg6EinePsDFux3zMklWBTP8wAJYaA9Yo2RRAIBbXpz9PWOAHJbQQ0cHMWeRLdsvOZNJKy51Jzo+XCmgiuq1TKpCjhOaRQHqBSJZdnUQHb9f1ixKuqYoshKlc0pLZ8Y9kZ953BA9oO7ZbAYiwyD5RLKlYlbxcvmcvEivHKDyblUAypakniUls9Dlw8ogn3STQgpIzp1/tSANgHXidVM9DmNGzGySO+pQmsxGDunKgBqoA55ZF4Zb1QykqHeIJUcbhRdqAOMWhHLSM5ue+ptlJHeRw9KHQ0MNGzt7C12qVJwkGavDifEBRyeLsDBU1oLRaXII9uPlI9RVa3uPpC9isMyYrDLSVKZz+pegHMtBOZsnaNUeGJNcucaLdFzS7OgpQGBqpRqVHmfto5Cwsk1TKTmrVZGYHIanwEUX67PhA4gV6XjJMyq33OVH8UqSxGhGT06VPnHk21ykd5aUgDVQy8fKNIvR7QgoZpJoVGjpAzQD3W/Nyo+mSXzs6iXOVJkLMyrlSqFPIqqFaaAwqvU11jbVXyeI1dKGJ7x8ATqdelnVQqJ4sFAeYDRTlW2UgKSFLWkkkJCaetIt2fZlgcU0g/wpHuXg7dexqFNVw+aj501HWkN7vUE7tij7+M6TpRwCxggzwtiQUpYsCxU5cHRhlmOOcW5yAqSpCVKAU1HoyS4o9HOorSDG08qVKb8LFMdO8yuzGgBYh3AogZZ8jXkWSZMmyJgR2gnKFE0CcBZQwh2ASAo8jGHrdwtyzZPtOAA/lGBFedYppm4pikkAs1KpGQwjkwYxfXYDNU9nlLRiBJSmktKQHJTXRm6CLl6JkdvNlyVLmlSgJRoE4lK3nJYq0SDlUmGX4dzZie1llSQQO6aLlly5wkZH3A5wsMWInVXLYk9smWaxokTLQjHaSlCimWwyDV0CXOWuHrHn/7PDubMrDyWP8A4xZvnZyXaHmKUcZymEtlQDC4EBjsuSlkqKiM2AKTzCny0YjTxg2S5T4AP5m5pW7O2AW5z8/2x/UfNnNpJFtSTKJCk95CqKD8tRzhOvjaC0zFzJVll9miXMVLZEsrUcNMRSAwDuwbxhZueRPslusy8JTjmBBrQgkJUk+B15GGS/7stQnTEkKmJUoqQ0wMxzOAqBBD8NaRRW5ZTuHIkfaFC1ODScqekH2q/LchBK5cxQdt+QUv0ZAI6h4oydtVO7mTMTTFw6hQPKhBileyJwWBVMwGqUTAFa0YTH845s+zVon2dVoUQpKS2Fa1KUkhTEEPwIOeUHWqg8TPYW4yQZsGxl+G2WVE1QAW5SsDLEnUcjQ+MHhCZ8KLImXYmSp1GYpSwzMSzABywYA+cOcVjOOYanIn0LO19t3exALmqt0kEaAANirz0hmgRtVKUbNMKWJQkqAVkWBMKvVmrIWOoYK4LRMuC8jZ7SiW7InKZScLAKIZJG8SC4AIP5oc70spWl05jTj4xmM1BWhM9IAWlRBYMHSXQRwBAHiDwjTblvNNolpmJcAh2IYipBBHURFpCQCh6iU61FYBx0MEru2YQd006e2sS2W5caXUSOA18YYY8BixrSJnDTrPx9a7S7OcTh65fdYpqVQ1oY8nF2HCLFmsxV0184bgKJQSXM6u6aUEKFcBCgP5Ti+kGfiFKCZ7p7qnI6KZSfRXpACXRWtS30yhnvuV21hkTBUoRhJ49mSmvRPtC2OHBnRyuIpWc0VwAf6D3gps1dSrTNwJIBzUS7JSBUkCpzAA1J8Yn2I2aXb7SizoUwU6lq/KhOZbU1AA4kRu8vZWzWeYJUiWhAQkY1Yd9fDEvNWT11Ec1FpRSQICckCI937GypbbkyYdXICj/KlsKf6npqYl7GbJGIspLsBQlIGQUnCKtqDrkY0GzoSVKZ3TT79ID26zIK1ILntEkZihG8CK0LA8qxBp9VbuyOsdZWrcHkRfsluQugDcXqAWydmiWZIQqikD75wOstjWorUkEgM/Mhya9NekXZSyoJU5cipHSPqKbheu1wJjaijuGyhi5fGzmNZKEjAoMxLEdOI8aOYN/DTZ/sLxlrmJRgEtYRWoWwq2pIxDxi6hBIfLrBrZ27FLmBXyo3ir2HUlqQi3RVAEgkfSMr1lpwp5+sbLxtgWvs3IAAKgnvHgkAFt5q0oH4iJuw7QYlhkgbsv5U8HahOXIesTWezpALAVVU8aV6x3NO6eZjDYkt7czQ3cYEUdr+1mCXZpRAK0uol2DuQ7EcCa8qGFqzSVAChcOFalxQudajPWCN/XtimT+yUHSSlBcgBk4SXBBoxyNY8slnCUJA3t0Oo5qLVJ5k18Yu7JYmxvQTnadYSpB5/f/kis9kKlgV4NDxdt3pSkAZDzML90WZXaYmLNm3KGyQsCNLWWEL4ZBpq88mCb62aRaZkhSlEdmvHh0Vln95Ewy9kkUCQG4BvaKpLmLajWMN/ybjL1XBge0bMSZlqTaVjEUowpQQMAILhWT4o8s2y9nlla0hYWsEKXjLly5PAF9fKDiY6CYWqA8z2AJmFqVMlJLoUqbiwpPaFlJGuFeJA+UuB82heI7VtLPkoCp6AmVQKCApK0agnEl9QCwHg1b1ptxlzJZLjDSqTkCQST3TVwekBdp5gnqUlZJQaEAs44cn5ViP8AyWRsN6zWXRLYuceX6mH1z5M9CFyEgmi0TSN3EMjiT3uhPKCO1CEE2WfNSndSpWJVMJwuD705mKuxdxInA2haClJGCUgK+VJLks2rpA0CecEttEgiWjJIz6EEeFI1E/EQH1mU34L48hFK7LDZgla5EsCewd015KAO8xBjvZe0kf4yUfnldo3NBr5hXpAmwzLR2xkiXK7Ul0zSoYmFcnJAIqzAQYuq7jIm45hJCwpK1AEllJILJGgd25RBhq7QWmsxS2lgmD5y7s7alWZSFHurDEaGreYh8k3nKUHC0+NPeFtFjlzbIhKCFFIO8lixq7jMCvClIV9rtppNlsxTJVLXa1EJZKsQRxUpqA6BJL1EbSjd0nzwLJNV7UZuGOVYFbWTGsc5tUYf9TJ+sfmK1zVzVPOmrK1HVZLE9KJyy5QZ2Fvi09ubOJ8xUghZKFHENzusFOUEKY0OmsesrZRmMD5mrXZd5mSJKWbcUVHiFKKg55HCR1PGCVkmCzlOHuJASrm5JURzdT9I62Kv+yzibMhX40pKcSTqyQHH5gII3hZA4DYUp6OXzJ6wmuhQdx64h96xQL5CFgY9ilc815YBNRTnnT0i/hiSwHOIwHifi4pYkni8TIm4QRxy5RAAxL+EdTA5HOLpwEjkTwTCT9/Yhq2cWVWWfLqyFBQHATApK6f0+sLthsq5igiWgrUckgOfLh1h2ufZe02ZMxU5KUpXLYpxAqFQUk8cuecLtHhnVODzK/wftws15SysKZSVoU2jsz8nA84/RloscqbvJAcjvJ4dcjGH3dccmypE9lntUZlyA4BYFgKFw54QYu69ZlnQyJxGKoSFApD8QKpHiImbUjcRjiM/xyyhhNGF0GWFYVd7Vq5AZA8oBTtml4hMnz2AJKQlISWYiqiTm+kLaviBaUpBSZNaklCnbQ1WXfmI8u+8TbEmZa1rVU4JYJSkNkWBc+JgO8rUFhOpp7GO2Wb6vBAKbJZ/61JyS4JIJ1UzsOsc2WUEgJ4Bss8oo3WHxykAIkpJWSAKrB01cMXV4QwJSM2z8o2ezG3IWxiQdpVitxWDnHX4yOSjEcKRvEsmmpoPeH+x3eJMpKAXIqo/mVC7s5KCpuJu5kOJP2YZ55OWajoNIDX3H8i/OL0tYA3GeSqI84BbU3gUJEmX/mkVP5QdevCDF5WtMmWVKySKAZqOQAGpMDLDdKiVzZtVzHJAqGpTwoPCMh1cJ4RNKkpuy3lM+kbIdpK7QTiM3GF9WpWvGGG6LsCJSUVIQAkE6wVu/Z4ygEBWVH1IORUMnzB6PrSVdmEsqAUFhPeGqeHXIxq6UVVLkcEyPVPZa3JyBLiEAJYdIt2azhnVX0ijKnOzdYKWMuHgb7TjiMqAkiEJDMMsokSmPlKABJIAGZMBL02mQikspJPzZiMq+8AZcylEZzhRCd5XiiQl1MVNQO3nwhOt+1U5YVhOE4FKATyH5upFfSA16XgZilFRqUlzxcUPpAmRbMTjiFDzl4vN0xn2ah7D4eB6f3NCrSqg55Mu3EuZapZ7WaEzFFWEJq6XND+Vbnxpq8W1XamWgqYkihUqpenvnSE+5Z5E0pHdW5ociHLg8aDyhys8+bPIlpAUoYVKJSAA+KpLZsKBszwypspDjIi69YanNbgn0+EH7OfEM2KaqTanVZyrcUM5T8vmQfMF+kebUfEUTyo2dKezFAtVVGh+UdzlmcjyirfGzctCyZuGdNIIRLcpRVyylA1LBh9si2hYmK3UpkhqBAYHg7klQLxpaO+utvEMj6SfU6ZrBuHBP7/xHPYSZgnKtADsvs0vWuEqWTzqkeMNl730takpGFDlqDTWsL2zkpKLLZmUCVJmLW1WUpQDFtQEARYtSqk8N1P1MZna+oL6ptp44l/ZemUUgsOeYK20tShd5UFECZaQktqAhZIPJwKdIQp9swAU0+rfSHb4gnDddk0JtC1eAxD9Iz68e6TpT6H6+kb2hyumUD0mLrQDqG+JktoUB2iSTmCniS4OfOGP4eS/+rmrLt2az5lJ+sKC1EoxHUjyAb6Q4/D9TptKyA+AD108RDLWyp+/vrJwMQp8NpwRfMh1EqmFYZgwBlqZzmS4fxja7zlAPiUSeAEYP8P5f/8AWsa9e0XiPAlCgAOhLc43+02VJrU/1fRo84w06nIguyIwLCn+3/SGLFC/aJbOGaDFjm4kJJ4V6xDqfDgxqek/GoLlPrzhg2e2cmW2dLlSQ3zTFk0Ql6n6Aa+ZgJ2YoU1JZhqf3/WP0JsZs7/g7FhQl5ykhc1TZE6U0SCwHXUwxj6QmbaDKtgu6zWQdhJZDBlzmCllWdSfWjDLSlO8EmWlYVkQ7ioUM3f5svWJto9nZktH5k54vmfPE4NePjFC5bx7SWuROIdOSvY9FZGIdVSzjcp5Hl6x61rjcvPrLWzjT7vCFHuLWl3yYuPRTeMC17PdotYzShKCBQPiKg5S2H5eGsd7K20SjaJCgaKCwAHZwUkN5Q57OWDte1UkOClA4GhWfOsFeAy5Xr+8DTsUfxdJn1s2dVhJUtkiqtT5wPCZ8lgAe7usd5vbTJ3jSdpLjKQmjB3z4ZDxJfwgDbLMlsLOXGI8OQ584nXFaFrZTbqPGBVBWzFnnKV2q6SwMADguxOgyqTDhZkFRAyejnTSANzyuynKSTmne5mjEjQ/rDNYkAzEDioe8fQaN1WjK/GYusLvdloy3fLwDs5SQWzUSwfmQHJObDxakTmyzi4E1CHzKJbqHQrUR/ti9LAGQZgw8Y7SlozBdnmVqmOIHRs8kzAuYqZOUnumYoMKZhIDA9Iv2MM6Hdnbof3B9ImmzgCj+JRB8v2gUifhUtWiJhB/lUG9CAYawJWeGAZJeBUlSCnNSVJ5AsGPgRAS85PZnGhW9hAUCaLACicQ4nFnmPSGv/CpW2IAhJcdYr2+TLUnCUpw5ZU9nSecRhHdQwbHpKEsVMgjIPWK1ntWFaaHAsAp5U9NIYLNaWwtkqldCNIW5BxEo1TRuFQ3hT1ghaZmGWSKFK0keB/eK0XxbTIlPpIdr7LMUMRdaHDJGQ5tV+sJdullILBx8w5fesalKnBWWSkOIjtOBct1oSrSoBPmREN2gFj7lOPjNOjX92u0jMyCZbMISVlmBSSTUjP6esWLn2ftc9psmSoyqkKUUpxbpTQKIJFc2aNHsNlsssFX+HlYkKaZuAli2FQJ5M468IMzrXVwBTUag5eEdr0AAyx/Sdt7Rz+QTMrF8Np4KVKny0TAQQjCo01ZdApXIA5Q09tJsiBKS5VR6VUQAHUQM2AHhB22zXKW+VSiDr3FN7wlX/uWhfQqB6pSW6AmnWDtoGML85MNWBlnGT5QftRfaEJE1MoKWaJK8gWJcDLJ651EZdfFoWZilrVjKi555fT2h322V+AE1cKHoyD6pPnCDbVVAORYjwLR6pAp4lKak215PEP7L3gqVMKCRgWxPImj8sw/7Q6KS665AH1/vGdXasYk8cJfwU0PNktQMjtHc91uDA/T1jO1tfizNLSWcY9YB+J1oey2KWDkiYtv5plP+MJFprL54QfJ/o0M3xCWDNlS0ktLkoFOOZ9TCnJqgjgFD6/SPptOu2pF/wConz17brWb3MsTR/0yC1Sr0q0M+w62slpVwLf7SYWrQo9hLfL9jDNs8sS7rmqId5hPgCgfX1gr+oHwiB0lE3kqzlKkhQWlWPEKsXdx0PtGi7I/FoTV9lbMCSqiZo3Q/BYfd/mFHOkZHeN4u5QtQfQgZGL2zuyVrti2lIrmSrdSOpYtDLnU9PKcRcDmfoO8bfLlSlTCoYWd3FeDHUwauBJFmlY+8UhR6qq3g7Rn2xfwm7BaJlrnCaEF0SEP2TioKsXeY6ADxjUVGM7UWArgR6Kc5M/MvwluD/EW4KwhaZQxMRTF8r9DveA4x+gL3vCXZJLKUApVASQA5+gz6QN2B2aTdti3gntVDHNI4nIPwSKecAbdav8AEzST3Ry4+5PD9IJmCDe0Na97H0EZLLfCFICFpCksAGNWFB16iAqdnpMm0G0SlOMBAS1ASc25BwBlWKFzWfHLtExBKLPZwpSQP/UUkE5gf5YU7nNR1bPu877TLSE1JYAAZnxP1iO+5tgHmY/R0bmJzwJV2hkM80KI/Myih8zmKgBqkZw27EIazvVzhfnug184z0WidaBRSJKQrulONVM8VQE8GjQ9m7VhlJlrwhT0IyVnRtFAaeWrI0jhbMMeZRr0JVSo4EpbQ27eUTUuyBo4zLdT6CFQKU7I73EBy/8ADz5wWvOTMnWjs0pYqUUjgwZz4k+Twz2WzWaxoZRxzBnqX4CDNffWF36Dpnp8TJa2Wtc9SYji4ZyGmlDA0OeeddDlnx6wybM/iTUK4OS3IMIrXxtdOmEy0SkANiYq3kgFgSaDPQcDBbZialc5SkpwlmUOBoaDgf3yMXB9oKqc5H2ZLZmx9zesaECOlmnpHqUsIjtCgkOVBIGpgETiOJg68ZzKCeCgoesUrDK7Rc1KgWmCvRveJLXKMxTuQCNQHbpo5g1Z7OlHdAHE6nqYccDrFAZMjX+El6lAzFHSOIYVA4GreURW+aA5zpUcR/asXVDOFT/FdmZspZbsgcP8Usg4T4A4fAcYFAGBA8v9TrnEHBYFpUR+UPzqfVgIv2hYUG419oUrBNONS9Sa8h8o8GAhlQt2zyzhrJs58xFA5l+xLwqTySQPKJLZOwoAfWsRWQAluEc207qf5i0LRieT7wsYkFo+VSaYgUnqKj6+Qi7ZpwMvP5WiKdL/AAS2YDjwIinPvOVZpLzVAU7oDqPRPjrA9+ExunghY4XrL8uc81Kc2BUf+I9/SFva4Dt18MA8d6UP1ivJ2h7VDy0KlhfzKU6iAF8Msn/vA20hiCTVjTmVU9UwnORiIsOOIFv2Z2mNPA+oWT99IR5sugUeKvf9o0mRYUAYVvXGSXY0c0JBGnAxndr7ykVBCzm1XDjKmTGnEwRHOR0/3LtGw7vHnn+p5cCsPaKVk7epLNzeGewTilaUKOSQSKUJPrlCvdE0BTOkM5BPHkMngl2zzgU1Aqoir8feJtRXvYzSps2IDKu0M7tJylZ1avDPxzgBZ3dQ4k68jBmap3VpUs+XD75QHu5DzEjUqaPoLFxtAmGGzkyxeH+VKH8P0EMKJoFz1zUot4zA/wDxgHeICnKXwpBbwJH0jS/hrcEu1SrNLnDFLAVMKXoplFgeXKEarhwT04nl6CZzstcc21T0y5aCovVg48fy+Mfp/Zy5k2WQmWkBxVZ4qOcXLDYJUlOGVLTLTwSAPaJlriK2wtwOkcq4OTOnj4rERKXziJShxgFWEWi1tZexWeyl1GR58vH2hatkte7Ikn8SasSkKHylQ/Emf0IdubcYms0wkmYa4e7/ADKoOvGJ7pWmTeKO1yEo9mTxURi6k09OEKdu9tC+Q5P8fvz8o27Fa7RGZd2Jl3dOky2QCgoTyHdHo0ZlthZ02eQGLlZBUo1JIUDTgAKMI1m32pJlqSMiDnxzHlGLfEy1krkSj3gkqUBoSaDyIitK8upPlJ1c/lHSXU3kJMrtVk4FMrEN6pAxboc51dmrBew3y8tKilaZawClSkqCS9UsSM9RrCmlBmykyc2lKpzqR7CH/ZO1g3PJcA4QZbGoOEqAca5CM6/S1sXbOCMzQGudcKQCIeuO1Ccg4g6kFsXzMpP5uOdYXb7krlz0pUoiWsEpUAMSik7ySTQEAg0FRwi3sWFJXOS+6UhSXzDE05gYqR3t2n/p5ax3pc5Kh4kJI6EExTShspAbrjr9JBqGXvCU6ekBzpSZVoDqKkTAN5TPhVRqAd2DFw2kyrShzQtLPV1N6EeRhc2iU6ZLGoCg3RTD6xfu23VlqNVHAHOqgopB9AfCEBmJR/1+f/sqtX8ENNZaKa0gkzFBwKITxP8AeJxMB8X9I+KXUOCfc/oPeNAASU8yCZLKlpScgMSjxL0HnFyOS8dQp23GEBifKyhV22sQXL7QEpUk4SfzJVmPYw0zVMCTQCE/bS04bMpSsyQAODkD+/SG0o3egjpAsI24irZKSl8R/eDtjJIB5CAd090jN294L3MR2aRqHHlSHajkkRSQ3Y91KjEdqFJVefnHoVugcTHs8vOA0SAPIP8AX0iYnYmYUsT5gSiYdESyfIExjF8238M8861+6k+EaNtvfPZyDJTVc4b38KCSK/zMQOhjJrwXiUE6YkinX+8QW+JwPSaekUhPjDNxXuUp7Kc+4l0Ec0rT495LdDBazWyWUmYovr03QQzc0n1gHPsWJIZQSpIYF4q2i2pAAmJGIUU2Z59ObwNeo3DgZlOp7FVbCS20HzxkfP0h43giZNwuThE0Eh8IIStt7I1HpCBeU78abrhUA4H5UAfSHfZ6elagpLMgflepBo1Dk5PCnKE3aq712edMcpImHGGpm58BUEEZvF1O50yRiRW01aezu633ccn3+8QdZPmqTTIDrrlDHs3JYqdsVHxHiMn+84X7CtKUFSqlxhDsCeY4Q73Dcc4SgTMErGSpQwOoVOpUwo1MOsLvtVOWOBONW9le1OsW71shlEg90hwWBA5HIkcxUcDC0ibhLjven3WHnaS7hKkqOJSknEA5ABUB/CBiFXq9WhPnTQJRSBUKBJ1L4v2EaNLtZWrk+uPlIjWa2KN1kE62MnAkUw4S9ci5I8fSNx+Ek5KOwSogFUjd5uQT7iMMtwGGW2qa/fhGk2O2Gz2q70gs8tvFk/o0BbkkAwWOORN9JiGYqOhNcA8Q/pEExUIK4jMzoqjkKiMzI4VMjwE4TFK7ZIdILMhIUX/Mr9BEW1CETUJCS81LlDVq2JjxfCzc4Tp17zVJdRZIG8EhlMOCu96wCt87tCEsQSAwJLscsRzOUBp6gGOTz9/xCuJzkxsvO/VCWjsyylUCMR3QMy5YhNaPnpQQkzJKl45y3JxBycgH0iSxyt8gVKd131OcE7zARZiAXC1jxD/t6xRu2sAIKesJ7Cycc5BIBcnPMAJPpl5QUuS1djYp8ohzLtAYEkUUCnPSqCfGKfw23rSzURKUr/UUgfWOtp0GVOnJHdmKBPUDEP8AmqFOg5469fnGrg2bfhHfZpGR0KWGuYBzasQ7dB5cpPy9sgHzr7xd2aAFms6v+0SX44iIF7T2lMxcmU4dKu1U3yoQ7knmWAfOsdrAQewH8SewckRTv18aAdE/+SoJbMJK7SlPyyJYUr+ZZUUjqEknxEBNqZ/ZrlkiuAU1ck09RD1sHdHZWXtFVmTldos/zZeASwHSEaVMohPpK9VZ+GqCOMtbh+C2+n1ggE584D2Y7kz+bF7GC6VOAeUUeRiFM9MfRyogVJYc4gmW5IdqkeUcRCxhFgOsjtsxyEDTPrCDt7bsbyk1CEkn+ZqeQPrDJed6iUhSvmL4eJPSM/U6lbxcqNcnqf3i6tNoyZKz5hC6qygW4/TSL925qTzfzr9YD3CtkISTVKyk+FPcQZlMmYDxDdGeEXHDg/GEhhmzB1J5Bz4ZRGLUmWmZOmHdD9ToAOJMfFTIUdTl4wj31PXMmCW+4k0HoT1ziPVWhEJlOnq7x8eUH7S3go4pi+8rebg4ZCegSB5wtWNO/Lfi/WkE76mY1pTwda/vkBAyQkdokHr5f3iKhC4x5mallq0EPjhccRjSrhT1inbVII3gg9c/Z4NybvTXESQCR5BZq/8AKICXohAUyQGxU6Bxnrp5x7/BKAsW6S2vt5NRYtS1/mOOSPszu5LxRZpc0LKQlRLJWtSTVOFTKCFZgsxAzoXhR2gtgnEKQkJQkBEtKSSGS4FSATlqIIbWp/CSeb/X6QtKcSkc1P6P9Yt0zs1QJmd2hRXVqWCiT2JD4R5cj9+0a1MtX4LvmAB5ufQRlt1S90HVS/b/AO0aSqXuy0fwgnhkR9Il7UUbK292/bE7oDmxh7CD/iDKw2GyDVYWo8d5TD0EZrOA7InjMAHQAxpvxjmYTZpQylyAW51IjL5oaSnmsnyAEbNQAorH/X6/7mU7brGb1MktacQkpGobzMOO1y+ztllAoUBPuGhTs4xTLMD+ZAbqr+0H/iOtrYgcJSfDeV+kA/8AyD4f1Axxj4z9D3VacciWf4RHS5sLHw3tXa2JBFcO75QxYkkgM5cg1oGD18aQm5gmYylS4GJ8ZkRzrRhGRPQE+0eTbWkBdEkgGj6gHR4rWC0GbLSo0JAO6S1RXV4js1QFeV6yhdKd+1oj3zcISThYMpuSm6nPlCpek0onKWquCVTiMwB5xokyZjUUs+8SeZJFPCE3blANo7D593GR+XvJB5ur0EUaV2ZQx6H6eX7QbxtUAwRdEgollZqo+pP94mviWVLlytEgPT74esFbDJALq7kveV109K+MBnKiVHNSqeJaGp4nLenH9wKxgcx0+F9n358wjvMkdAf1eJfiVZu4vhhPqUn/AJJ8oP7I2IS0OB3g4HAOW9Io7cEKKZZGaFeZO76oEedvBmLqJNmYBk3pPFllyJZEsu+PUClHqwqVecW7JZZcqXMnTFqMsF5i1d6cU5dEjRPm8V7yH/ToFAVe5+2hb2lvKZbFISgFEhIokcT7q9vCEsm/Ck+Hz94xQXckSqq0TLdaZk7JAogDIDIfXyMbrYrPhssoDSWn0AjKLqu0SU4WbDvLHDRKfDXmeUbPY5JEpAVmEAHyEEj7mJHTpBt5bEH2GY5Un8yfaCBtyZckLVowbUnIAc4XFTTLWk6oNRqRkRBJZSoFCjuk4kngdPCHqu4xCviRzrSucWH7Dpx6mKd72+XZxhWrEtnwPQdfvSCq1qkyJpQnFMSkkAfNw6xm9slLxlUwHEWKnzcgaaZtFNKgmA/TmSWm0KmrxLOvgOQ4CLsyxBC7MWqpW8fFJH1EVrDKKikHMmrDw+sMt9Wdv8PTJX1aCdsnE4oihdhw2mck0aepvGv1EHrShik6BdeYJ/eASkn/APJTUV3lBTf0B4a7XJcKGoD+n6xHrOADOoeTLc5QShSzkkFRfgIzqzKKscxRc69T9mGvaS8QqUJSDmxWeQq3XJ4WbylNLRKl9+YAfFVA/AJSX84x9XaHYIJs6Ksqu4+cBSUjsp885zFCWjzBU3Jh/uipccntJqnyDDzL+wize85O7Jl1lyhhB/Mp3UrxMRbLK3lHjMb/AEgjy/eKdMPFmJ15xV8TGKZPaWTXeB8yF+wWIEWuUxCdQHP9Zy8MMEpo7iQ2g/4g+iCPEx9e8ppoVorLwWv6EQ7WNikwOwQDrlz7/SKO2iCES0/f3SAU+T+HKHEP7/tBvbhW8gcP0/eKVskjs5VC+ENyoPvwjmk4oB++st7T51pH30knY4OyYan3TGjykOEN3lEAHo4+sZzai5ljxHi4+nrGkbPLEybIfi55VV+kTdphjpaj/wDX7wdIQNRYfQD9hEz4t2/tLbNAyRhlj+kV+sI89W6gHQE+ZgjtXa+1tU1Tu6yfMxStqd5A/hHuY3HHl6YEyl8v1lq6pZNrkJ/7iPTD+kF/idMe3KH5ZaB6P9Yr7GJxXhKfRRPkk/oI5+Ii8V4z+RSnyQke8IP5z8IQ6zWvg3OCrAoPVMyo1FIZ1T0SCpO8MSipyFYXUzsWbTJ4zL4HXo0ybINUrS4HMGvvGpT5wFGZuTeQGcZevO18+v8AEv0fKY9DOkTkrBUClaSAGcFOvu8cS0dmPwpSEgn5WSP9ogStaQs4MSS1SkM/UGhPlFade89I3ClehGEg9S59jEYw3AP6/eJScjkieTLzRZbOu0FIJFJaeJOXvn1hOuiyrmmda51VLL+Jz9KCL21jTZ8uyoP4cqqgkUC1ZgHlnydujPOuvspUqUzEsMtSxJ8g3jGza/d18emZkM3ePkxaviziVZkJffmkrUOAp+0B7qspXOlpGm8rkMh7nyi5tRaSu0LAyTu+X9oO7A3b+HMnkd+iH0A/U+0d/wCOvHnDs8K49Y8WBGFCRwSPQQj7cWv8RbHuJSG8Sr6w9py8IzXaVeK0zg1MQB8EpEdceERemHiPwMnvSbjlyiGaqvIAxX2es2FAIG/iUlA4EKIKvBy3N+ERWCYFSJL1qpJHV/1aJbdb1SULloSe0ScOMDupWy8TgZnGz9YmIZsqD6CdSzYCPWHdnLvE61hArLlHFMVoSDRL9axp5hH+Htus8qwSpmLD2gxrxHU86DLSCFs25syHwkqbVIofHKL6dO2MIOIvcByxlPaIhM9hm4/3N9YsWJbiuYgZfSwv8XUsfPKL9kOJAIhlcnJ5heXP3MXzS8+aYTLch041OVTlFXRIL+/o0NqJJZYyGFXXJ8oT7wm41hKahCAinWv6eENXAJInWJxzCFwS2ctoPv2g5ekp+x8T5EGKdhs2EDjqfKCltH+X/L9YnDZbMIfliT2eG9pZLb6SP9qx9BDDM76ube0C7zlteFlV/EoeYH6mC88DGRyH36QGrGU/ScUxNvIYZqhpn6VihftvTKQSms2YGxflSwfD6B+XVyl+Sx2xPFI+o+kKFqHbTlH5Uj0+/ePn9g705n0FTZqWDQoOBBLZpH4QU3/qLI55j/yECrZug+fiYYLiSEyEJ4GvnKJ/4mNGkeczu0WyAsJLl/ipHNRHCil/oIitzEJD1S4P+lP1fyiSzKxLockD1Ul69DA61zAhU1S1AOwS51crPSk1P2IZqQXqIHXic7GcJrULHA5+kWNt1DEOG99BHloS8qSTq59miHbFVZY1I/vFm0uZcgaYT7iO08af79ZfrudefvylS0LONj8rfQ/WNCuWcJUpc38khSx1IUB6qEZ1P/z5g5gDyTDdfM0psE3mgDpiKS3vDNSoYadffP0k1RINxmdWZOJZPN4lnpeanwiWwowpqKmOVg9oW0DxpbMICepMgz4jDfw7lveKOijXoRATa6bittpVxmq9yIbPhdZXty1HJEunJ1JH6wjXnMxTpiuK1HzJiXHjb5fzGL1zDfw/vDsbYhRJAqD5H6tGq3nfDDD2mHwp0eMQuwHtAxb96Ro6bKVoQqtQMjyeM7tCpW2sfeW6OzazAe0JSr4IcY2cUALxILRXEpRf1/fIQIRZwEsAxHEt7x9OtKBRVeSdIhFK9BK2sY9Y8bLbO4ZqcRdRU6i1c3Nef1hjvEhVqJbdlJ9T+wEUtgJc0pUuZMWoJolwjQZuEuT1iK9Z8ySJqyBMCzUghKw4bJsJbqI1GAKhieM5Py5+uJkY2tt8+kzm2PimKNVKWaa1y941O5bF2Vnlo/KkD0jO7usnaWqSre35m8ghsOEJNfzV1BaNfVKoE8xHSe8/LO6hsvxK80MR0+kZVeS3tMw5jtT471faNUtSmJPOMrtwJKlAs5JYAVq5qoE+TR3UWrWPFB05wTK1zhlCVwmlj4N9BBPa2cJU+1qZwJCSxo7AAe+cQXeMFsRwWxbzHuBH3xCs5XaJwGskp80OH5OkRzA59yv1iupET7hvvDIQkpQShwcRUWBJU7AgAVyiWffBWSlGFPLQ+dYVbnJxYXAdnf18YI2qzhBcKGYc1c9I0F1uzCEmebTM2SJtc9X4ckDIoB6gCkFdlFgqVKOocdRn7vASwT+0kSFD/wBpJbqBBa55akqEzgfensfaPbhj4ydcgw9tFNCJLjM7oPXP2hYumzgjEKjSGXadDyH4KB9W9jAy60FhnQCsBuwsa48UtWcVEW71zR/LFeSd7xia9c09IUvBnfKLt8D8azr4Tk+oaCdtovq0C72chLfKoHLnBO86kHwjt/KQF6xV2lLLCmzQQ/MFx/yhcnSuzkc1+wOfjDZtVZHlJLZKD+NPdoTL5tGNdMgwHICMK1fxJt6Vs1iAbdVSRxPtDFZpmFKRwSSetP1gJd1hMy0gGqUgF/EA/fODlslOWB7wJ8mVlzw+sX14CgTM1rbrfhLNyuxLVWDpxSW90wKvgBcyaUndSgltCreX9EJg7aElLJRmVlIajB0jwoIEWqzNLIFasT1Fn/Uwyt+c+smxKNquETpaTMWUqAKWFcpalHRqkAeJigkumQk6I91ExfRe02XKnSSkq7RKezWWATiQMT8WBLUrrxivIQMQqyQKU4feUccbKcGbFVvfanf9+UW7VNJmLU2ayR0dh6CHe3kLsEzKol+8JtqQ5JzZiPR4e7vwGyqSsEpVLDYRVw5BA1q/nFOsC1Ghm6AxVOXW1R1P9xHmpwto0VrImpPGGS23OCVEktpizGfA/bwInyyjvAJOj69D95xemrotfCtJH09ta+JY3/DSXhRbJnIegWfpGVKMajsgGu62qGoKRwfCkZ/1Rn13XWqasJyFMR4B/eJXIG5j0z/Ah1gkS/stZg4mlJJCmSNCWceRr4CG+baiJSZaFMwq2Z/TKB8uzizywE0z1dw/ueXHlHomAs1Sc2eMrUW96RjoOk0aKwgyepnQKq6+DxDOmgcj0jibPw5BzFSfeKMTFQT1JPsIBEJ8oTuB5z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45" name="Picture 33" descr="C:\Users\Public\Documents\imagesUCD35SB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1577" y="2285998"/>
            <a:ext cx="1504737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47" name="AutoShape 35" descr="data:image/jpeg;base64,/9j/4AAQSkZJRgABAQAAAQABAAD/2wCEAAkGBhQSERQTExQWFRUWFx8YGBgYGB0dGxsfHR4gHR0cHB8YHyYhHRojHxoeHy8iIycpLCwsHCAxNTAqNScsLCkBCQoKDgwOGg8PGiwkHyUsLy8sLCwsLCwsKiwvLDQsLCwsLCwsLCwsLCwsLCwsLCwsLCwsLCwsLCwsLCwsLCwsLP/AABEIAPgAzAMBIgACEQEDEQH/xAAbAAACAgMBAAAAAAAAAAAAAAAFBgMEAAIHAf/EAEIQAAIBAgQDBgMGBAUDAwUAAAECEQMhAAQSMQVBUQYTImFxgTKRoRQjQlKxwQdi0eEVM3KS8FOC8RaisiQlNEPC/8QAGgEAAwEBAQEAAAAAAAAAAAAAAgMEBQEABv/EAC4RAAICAQMDAwIGAgMAAAAAAAECABEDEiExBCJBE1FhgfAFIzJxkbEUwUKh0f/aAAwDAQACEQMRAD8AZkO18annjXM5qlRUM7TLaPDeDvBg29+mL/2UgHYjqL4uDjxM/SYL4pU00mkapER1t5Yo9n81rpMuoMabaQeZBAYE/OPbF3j5UUhrNtY539ouT5C+A3Y3OqwqUlCaU8SaZkgsZkneARiYOfW3jCvZDkHGy7E9BJxbGVEAs6gnluR6xtiPPUUWmwB1ytoBHMTbnbD3zAA6dzBGMnmL3EqgqAysyVgbDrc9Dt74k7MVhVqVMtSp6AJdVJ8R2tznffpijmmPckIpUCqsBpGpWYIT1EFiT6csednF0cRy6o4J70AldiPxD03xj4HdG1SgqCKjPmckyHS4hjyn+mKppmYM2wz5ziCGQqjXJGthPuMC3ygEyxJnpAg85xsJlNd8S+MX2mDGoY9OXOLdWiBtONTl5w4ERO80yvDix0qJ5YJns6yXqMqLzO5HlH98VBSIiDfyxMyVCPExI8z/AFwtyTwahqB5Fz3MZSmh8L6+oIjEC0kJmYGJKlDqfbGq0T5DHBsOZ0kE8SzUzAEDddwRf6HnbEJLOdj8sXsjwKo41E6R15n2xboaaCGDLGd9/IR88T2qcbmPGt+dhIshkqcQV1VG5NyETsf1xWr8NiItM3J29h/XBHN0WKhiLwIheR5f2x7leGl2OvUIAN+f/jpgdTXdxmhaqrgDiQFGl3h/Mq+Xi3PyBwUyXBiW8QMdbR88DO3wWnSp0RMs/eeUKpEHr8VsWuw/ENeXdDUhlqajbcN0n0OBOZroRYxi94XqcGRBYFj7WxYyeXFOmWEEkensJ9MZRzYqSBaGjabfSML3Fe1BoF0VGaG0ybfTkN74W+TR+sx+leQJNUc1WYwAdog/O3P18sa0+HMdlm/P++NEzgIOgTtz5xJBix3xP9qaBMTF8UgkDaTMVPPM5Zm87NQn4ZOqF+EenzxYyHHTTcMS2kHUQGK6jF5P0OK3E3WpUZwmheSqAYtb2tc4sdlkVs6kCUEkB4Oy8+W+Iwd6hQ12lNTOLSq0FY09ALRZAxN7tEmDGKnYjI1FzhVkIU0nJkbiRBB9eU46bxZnagsKApWXFrEEQAPWcKzU0DyPiA/AII98MofqY1Ub6V7CWu5P94xtToHe5PLEZ4qEJDq56GQbe5GJkz9Osjim4VonxeEg8jfD/XDA6TcU2Bk5ETuMcUfS0MrkwsTsvOZ2Nz8sb9mc/Tp1FDU1Lu+kVjJKhhpgDYX5+ZwKz+cJUrIMtEk2A1Akk78pxdoZxRmMusJ3QqIY3AlomInUN464gW1MI8R0fJspMg9D0xgozvMeeLmYpnUwgm5JM4jCgXayqCWJ2gc5xqapPpkS5ePTGzU8IvE+3GaZ0NFhQpOzALpUsEAnUZk6yJMRa28Y87M9va325cpmGFalWbTSqnTrU8tRUAMJtthA6hWNSg9OyizH2lT58/THpIBj+uN6lLSY58749S42v5YbcTICZ2/TBHJimsSJJF5iD5emK+oxaB7RiQVjpAUsB5R6b8sC24qMQVuZeXOllJY935Dce/U+lsDsvlSzQCeoJ/XHncxsfXBLLlAdSnkbc74CtPEPVr2knDOFafGx1HdYJgf1xZrVtBLnaNhiiufCmWJttaInyxT/AMSFTO06QIdChJHRrn9B9cBueYwaVG0Vu3ueLuuq0KdIG2k2n1JHpgp2KrK2VBZNXiIFosAI+pOFztXXarmmSV8LFFOwAHInyvj3s3mXp5hKeoldRELcHUIP7GfLC1Pd8RTGPef7QCksqAFEAiPkBGEmtUWtXJYNTFzBluUwZuZY74ZO1HDdVLWrBSl4M+KbRa4OOf57iDAyZDReDcH54n6jdwtQ0J03GHssz0Fb7QRT1tKcieRtMg7Xw501tZZxyijnzXanVruxLFQ1Q3IAgTHlv5xh/HbrKoNMudNpCSDFp8Nr9MVo1CoogXOd5ngmZptJpsupZAJUMJttM3vbfFnsRwyp9uVWRkJDxqXop9oP74eO1tcCsknSugA/7jgQ9QI2pPCyncefT9PfAKOKjjiHMcuLuadMUKSElhJhSYB35Wk9cDafCK0CNFMby0f3wX4VSNajTqGoxLC8defyOI6iN3ukUwQKqLJknSyksd9wYvhD4ra2MoV6FCKXGUSm4U16btp/DePIwcC63DGYShRvLUB9GjDR2tpKldYRYKfO/wDwYAEIbaFHpi1OlUqCIPrngxW4hwSoCfCyjo0iD5E74u9mcgxzeXDKI7wMSTa1+R3tbzjBtVZfgdgOmqR8jbA+rSYsxEWPIR0ja2ONgK7iK0q3xOnVlYmAAFHM3OA3bustLhuZdgG1KtK9rVGCHboGJ9sa9kOPPUBoVp1qJUn8Q5g+Yt64pfxVM5DRYEuGlmAA08oPxEzaNonljjntM4i04EXewmfpAIxo1O/zAZg4RSBTE6VUnYadzzYnCZ2vZXCZmjTfLopDJqBjUfErJIsZAkLa+DHYDtBVGWp0KcuyMwp6rKBJM35Gwgb+WF7tbxCqaa5eqADSgCGkR+0Hlt5nGcoIy7S8gaLnd+GVO+y1CtctUpqzQQQTFzI5EyZFjOJDOxt0jFXsHXD8KyZTbugI6EbgeQMgeWCb0tRmZONNTtMxxvtK7AdJ84/pj1svN7/M/viRaBnaMSkRynBXAqRdzsZJONu684xPSaR0xJRprHivgbhVKndgwDfphN4pxHTnHdFHgcRvfTb2nbHQxpVGYAWBN/L9Mcy44jNmHIN2YMQDcA8j+nTAMbniKgzPnVUqM51MSSSBAJm9rWwc7JVKDPTpuup5DK07MJIFj8MAe+AnGq5rEt8JKgWERFh72viDgPFKtMIVf4DIER853t+uFBt52trnSO1dOl3BDMFYnwkm0i/12xynMVlJOsXnlPsbfLDlnneuBUcAll5nb06D0wrZ1KFMEVG8ZP4QWI9QsxGJtYbJqIjKNUJplmpFgKlQ0kizBdW2w8h54lyD0Qp1hiZsQ8Aj0+eKeSz1KrSIRlqgdLMOkgiRiEFecT5DD0JG0A8zqPbDLg1FmLoDB8jy88UMrlQVkqGg21GFvcsxNgoG58ueF/NdqalSswqAvLaVW0rcAgEb/wBcHe0eYFPKUE0hhWf7wNeUAmIGyk6AevvhXqqU7fEsQWal7hXakJm1oCpTdKggBEZQGHNSbOLXiOt+TpXzKoAXZVkgDUYknYX544tk6lL/ABHIAUe7Sk76WE3L8jJ2sYPQnHT+2nBRmMuSxtSDvBG50mPcGD7YPGxKkz2RAGqC+3KHvqUDdCPr/fC53Zwa7bOXpUokk0QQRveMAqbkNV1TpXSRPkDMY1MZ7BJjzNztGKWap1I8DQdc+oj+uKXCONvXJZgqrMBeY5i//L4aOC8EfM1Cosinxt+w/mIxwuCtiFVTXhfA6mZ+AQBvUMgA9BG58hhu4z2OoZynSTMqXFK6gMVHwxeDJHqcGAVQBdgIAxgqyYxI76uZ0TnPaLsWFoijlkSlUQHujsrah4lnkTAMHmPPCjR7HVkd3zGlzoXU26gAcz1JO3ljuCIrCWANiL9B/wA+uFbMp3lamOVTS0D4VEEEx5ad/PEDYit77f8AcoXLAXZzKZvKGsqkGktRAEYSCXQNKgGV3APnJjDPwvtDRrMEaaVUmNLbE/ysLH3g4sZXNqFq1Db7yo4nkEUUxPywkcQdWopIjW7sORAN9XWxj3wHrtjI07iDoD8zpf2U9B88R1KUbH9MecHr9/lqNU7vTVj6xf64uJlwL740wb3kxXxKdPLk42zuepZakald1poDdmPM2AHUk2AFzi8Mcu/jRlKtWplFJqDLjW1TSLagLT1OnUIHU44zULhIlmhLfaX+J1Orl+6yRYVqrinNRGphFYkM0sLGBbciQSMcr4ylWloZaqtU06k7sszgGb95s4m5kdMVs7w9ssAytTZVhgCfEymGBKkeHbmcF+K8cJpeDQiMgUILPIvYDlJgDyxOXJoiUhFFgwzw7NfaaIqrHwSR0IsRH+rEStVJSnSQMShckkDYiwnmSfPbFPsPVZ8s6uL06rAmNy3iP1OL3E63d1QdBdu7BUGQqEFjqnYm4MHmBjuQULEmwqDk0me0eO5jLnTmI09QAREX0FSRKmJnF7jfBcqtA0/Ezgd4W79i95k2PMySecnCjxhqdRUp0hUQsDG+osNxB6kx0vOC1XPUqdNh3aLWpotINEssIAwEgDeYid8T6TViW0oMVuKIuVro1HwyoBTSw1g25+1rwcO7ogsEAsOZ6YD1eHDOUsvm1X7wVRpp7KApBYGZsSCST+lsFKPaBmn7uIMSFLBv5gdNxJj2ww5AdvMQ+I3Ym/Z7s02arM7VDTpK2pjEl4uVHIWIlvpeztmMlT0FishlekdW5WNW52Mgn/b0wtZPOdzw2mq3dlqV7iJ01BY/y6dPtfF6lxQ90xYz47X/ADLB9v64JEXRRjMaUAYk8Y4UO9GirUeNd2OkkjwwNJtDWth67E/xCaqz8PzRJq6WWnVMDWVW6sbS+5BG4mYOFLM5g9/ULqBTRi4gXBJ36xa+AlPMtqHgABJrFjuokAlSOpBwoOVYgcQstNRHvOpVKjPlMk5BBOXXUDuCIkGb4G5kEq45lT+hxtwbiNOucwUqBoIIW+0XcAnYtMxz9cWjRkn0P6Y1cDXi3k2Racxd7JcGatWNJLTBJiQoHM47Bw7hyUE0CbmSTuT/AMGBfYjgoy+VVtH3lQa2PMz8I8rcsX+L1g1JiphqbA+YK3E+X9cTMaE4d5V4jnvvqaA3NRLeRDD9VwVqIS6RsJn5W/XCNxvif/3LK6ASveLr6Dwsyz7sRh4y2cDKrHmoJ9+XrhY35npBRB7xl5JTg+rX/QDAhGTL0DmnMxQRFHmJMDzYkD2xfy+bhSPx1Vap7mAg+UfI4C8RyQzNenl9UZfKAPWPIsNlPyJOEOwraEolbiVNhlkpTFTMQGI5ID3lZ/IMZv0jALSKtOvmirGko7igOsfE/pJPribtDnjmagpqKkVyATTBmnlwbXHwl4mehGGF6b06SUVy7GmFFiVp01HJL3JHMnc4lI8iNupS/hfxgxVyj20HXSk7q3xAc/C3/wAsP2OTceonJPQr0zpLMdKzMFRLLqFiCJ+uC6dtq8SGUgi0rONLpAci17SfOwQ37xh7YdrVyaaVhq7iUTkBtrb+UfWIxxjjPFqzV0Z6pZ2B8bn8X5VUWFjYDF7tpxnv6oq1asNSXSCsAkEy0j8S8o9cAqIFauytE0lDi/hZgIVgReCtyP5cMyjSpuPxVpHuYQrnu7Zh1d2EwVGlSAoF+cQLm03wb4b2co18vl65pr3pphC431KCGtzI07+eAuY7vMFdFSmXHmNJBsyt5Rhh7GVfstGrSqkOgqd5RIaYGnSyknpv8zjOU7bmPa72ijne9ymefuZUeCVJBDkgkyNuW4264K1s99rNHu3eg86alMhSoYeIAk3IIMiIkN1xJ2k0VW1U6ih1i94Om25sTBjADh9UrmHW4DIpU7SVUXGKsR1nQeJPlXR3+YRy/BKtJ1rOdTqZUmABf4VHIE/tjzi+fpDL5hgFZ11UgZkgjxEx0DX9weWI8tqq5iirszB6ghWMiFgtY7D+mCnGuzlCowFNFUBjAXbUbknqL7nC8pGFgrmzOq3qi1E07IZZly6gxoEgavxTvI/KDNucb2xazFBS0szk8zqI+QUgAYzL5wQndjcMyyfwJ4FIHVmlv+8nGuYQzHQAfTGXkJZyZYuwAl3tlW7tGKQBRTQB1psgUmPVfpijRzobL0r3MyRcA2VSY9PmcTfxMOkGLDUqEwJUNc+oPQ9cUqGWXuzTWRCytufJzy3uOWNTPl9IUICgmAeJ6mpJolqhqd3zgEmfF5Rvg4ckpaosfBTFIdBAJJ9ZIwJyLt31RllaUAsbSKhJ1Ef9wJI6YlXiRRILIr1nkTcktAEKLxtckYmyBiQBF4AADN+xddjm6QpL4QS1U8gukgjynkPPD9nM8U8NGjVqVIkhI0qP5jBMmLCL414ZlRRqZyjC0wlSn4AABL0KbHb+aT6k9cEeGLVcq7U3QIQwBUnV78hFtjjUoFKuokt3XFmhxZqrk1e8XRLKyVWQjorFSocA8ys4KcG7VNWylY1m1MjnLirEGqjKCpMWLqZWR05YJ8f7I0cx420qFAlqgGgRIOsGIf8AXfALPVKZCUKN6aNOrYO0RIH5ROEYcbE7mFkyKeBUykHq16KhgjVX1CeZQSPnEYcu+cpTRFbRpJdogBmtp8UfCC3vhU7T8FWma1QzCgUqHUsANb22C9cXcj2fzbUadatm6hd7gMqkKkarAixiOU33wpMhcm/sQGWhcv8AFuKqtYEEqupZY9ZIhevwgC8C7HaDJw1UHf1QJpohqG8h2IlZvDWBN+owsdpMmKWWTvdRrO/gHNFI3b1E+HzwayOSOV4I+okvWBa4AP3h8It5RhJA1EjxGAjSB5hbNs1Om9JI1jK96IESysDNurCffFWnxIDuq1NtVPMjwMeTEE6G5GYIB6iMaUuIg8Ty0nw1sjEdSfEPoDhO4ZUNM5rJkwut+7vZaiNqQjoSI+uOPR4gqJc4znl0KpTTQzS66S/9KulmA/lbePXriHKUZpoRtpG/lb9sV+I1++4eLAGjUFRfLUxBHtMYYez1Bjl6Z0CCupZvOokzflgVy+mLi862BEcOve10fRasV6eEAGT13PywN4ZmGcu8DWJajAgldRAkjdQG+U4JdtstRp51hUQMxFN9OykNvMbwQTBt4sDchxFSHrMpJFYhbxHgttyjli3I5OK/eUIbqHP8PpolVlJapTbSGMGWgGR5AyIxBw/Na2qO/iFOslL2dNDbcpnEuQ8GW1P1Lt5m7fW2KHAqTGhpIgu4qN6hnxAOCY08gQGueqJ3in4qTFY5WfSf0nFzNZ5dev4XVyEPJhABB85Nsa8bo6a+aYfiRH9z/wCMUKqSuW6tUYn/AHT+2LUAZlI+JKxIBB+Y+fw/4B39PNZp9qIenSP88BmI8hYfPpiDM1CEempgvWKAjcDSoP6Ae+Gfsbk2pcKCg/eVA9UGDoHeyUUnaSp25HpgG6L3i1G+FXDesj9dQGJuua8gP3tGdMKUzTgPDvtGbzSJKrRpqhYDkosqk21EkmTsOWCnEMpw6iUFV6ru9MPPekWMxYbbbYl7GowySVDVSjrrVKj7M1UOzBAQLgFBaL2xlX7HqYGhXzEGNelhsIC8tsOTGFHzOM5JgPtiPtKU6gB7utUSDtcDxAjpCsJMTgS2cbToIgnwCL35euLnF8/OWpUoMKyHVyGkmTb1xFk6fiZwZ8RVP3b9sT5n1LbRqHvAHtKVYKE7gWap4hHUHxegkHC5xllQBwYYMAu02uDhk4lme6ragNSiywJbU8SojeTBA6k46j2J/hlRyjfaayipmGuAYK0pvCAj4v5vlijpxe8lydrVKNPLNUzVVnph+8pZd/IsFZTzEwAvP9cXAy03Bejp0kFiNZIuL7tjztr2taktNmQ0orU9E3LBjBkGAAOm8TizwjjK1wt2WsFJZCG023KnYrzHrg8uZk8QguoXFjtLmdWYqtTBdWYESDFwOR6YrdnsrWr5qnTC6VBD1GYfCAQbeZi3z5YeKteNRJI+pHpGN6eaJpOaE1HQo0AyXg+Ie4t8sAOtZzVQdFeYsdoc0c7naeXo02ZKZNMkbAEjWx6fDF/3w6Z3i6eJKZXTSH3lU3WnHIfme23Ln0xWVKlb7vSMsrXZU/zCvViLJOw3Jv7Q9o+5p0gjgJlqZuosapGyDqJuThVkAn3h7GhEurl3zuapyGCVDppK25Qnx1T5kA/TD122o6qNOkLLqn2VSR+2A3YWg+YzNTO1RHg00l5AFosOQ8BAwx9oyO7J57A+sTjoGnET7zhPcBEHi1Q02ylVd6eVR19ENx/tkYpdpFAzTuu1RErKepvP0A+eCfHaYByOrnlSh+UHADOE91RLf/qbuj/pa6n9sI8xokT1YoV0FtSmPc6h9cN3+O1e6U0aVJKKqiLVqMWlgohO7SI6SCY6bwucH4Ua4Yd4ECxqJBiJ6jnyjzxdOfp6QzUlaiADT7uSCxJYd4o2ZVJPi5jHmG07pB5i72yrvmXWpVRKdVE0uqtcgE6Wg8hq0zJO23IBwlWBfLsPiIqD1HhP0I/24be1fZqijltRajGsBSYCkXQ+vl/bC5wfIs+Z8CsyL4XYXCI0DUxMC2/nBt0qxZBkx6facZdJBEL5ri1NAyQ7BHIOhGIgecQYNoBnEWWzxUI1BBUJEMhJDIILSy789sXRkgmtFr5klKhEEa1N4EKPwWj0wB49l6qOaipTpNAGtTBJB+I9F/UWwK41Owhs5G5mcSZ6jDUF1OhUaeigm8m++A2WclaR/LLX85wXy3EO+ajUACkVGDgbajcx5HfFPLAanVp0gsCRyljf2F8UYF7gJLlOxM6p/C/jy1soMoTFbLOFIkqNDzpIg+IbrHUDyxmf7PrTrLRY6adzrJUsAdwQpMtBOmOu3XlnDs49LOUKlJitQVIBH4hIkEcwY54eR2kqUWbvHVQzFyzbGTO5O/KPTlsvrMa6veM6ayI5vCUNVMBEVAgaFpimo2mCWBAJMb+k45bxTtIe8Ip63QWVhqAPoMScT4marOuXLhKrQ67jlIUj8JN9JuJONOF8IbuULWkSJ6SR+2ONloe0LRRlp2WGDxcEGdsUhmRRcLYUyIUchG3/AD0xYPDXdHWTJUgH5H9sCKlXXRFNh94DEc4/FPoBhWlTt9/vFBipBjP2W4frzuU1CVeqXbnBUM6HysI+WOxcS47Soq7MZ0adQW5AbY+mOPZPPtTKVKfxiCkdYgDzk2x0bN8CLVaepxpZQKiKtjEeGST4dZkCNgcM6V+0iN6hRqBgbiOTfOfaKdeIqpook7rqQureTTpPtha7PZqov2ZomsYK07ai0Q6+QgGZ2ieWHvOUO8divhFPMoqkfy09I/8AdGFDthw00MyTSRmaorMgVSzQ5BYDSDsw58m3x7KCZ7CeRGfjFEKxaCp2m+n0PrilwPOdzVLcmBUkbiTvG1vPA7hnG6zhcuyVHdVAju5MLa4dli5i7YJ0MpUJGvLVjJ2BprHqAzEWviAYX1alnGQg+Jb4fmnoJVbL0a+Zeq5LVXXSDFgL3IF9hGB7dmMxXbvc0T3j2VeVJT8TECwaPCB1InbBvIZoJSlGaigmzurGQbiIJF554s5PtPSqEqSCyKahKzDaBJ32vGKgAdiYNMN6gnNdoPsVapTo01elSVA4JggnwhVPMxcz1JxJ/wCs8vmAabhqBawNSNJm1mBjfrGA3Csr31PLu9/tecJafyorQPnON+23DV1VYUQq7R7j2wL5CF+D/udCgn5k/brKBfssbIrJ6+H+2FKgwqU3Q3lf/jcHy54PccVky1JCS4VUZDuQGWSh5mJt5YgWjTp0kVH1HSGIsV1G5LXuJ/BPIYSzgWTGotwXw7jQp0NCqe+LFiDtJgLzmwiwvvivx/hVXIxWZ0L1KZc6iVT4NBQLtqCxdiYnznE54RNRKjEMwYMernnqcm5PQgAbCMXuLceWvKVkuOTLYdJAmPUSLY4uZb23jyhqhOc8Q4kzL3K1WjTARfHrkAzqBNrC3K84dex2bFLKuKnjAMhKijSdvEIvBEjmLW8xPDqeUoNX10TNQE066wQkgDSF5XkyJ35RgbxLiOZdQoamgCqPCdwLbx0xo6da9o295KDpY6tzCnGcuaa1893j0TW0AIoHiViASoItAkgD1Pkt8QztJjUOqrDQYgeIjaTuBzwy9jAtfvKdV2d1pCmNRDWNvAWsLL0O3ztZr+F+UYkLmjRIiSyvU09Tuv1tgQ4Q6WnXUsNSxV7OCQzKIQVlgXJki+JcuYeqOtQz8hg3naX2XRT+67piAHRSkHkxEtY7TO+BdDh7vUcIuoySYPKB57Yo6d/zC3AqIz49KAGecPyYq53LBGkSzOQPhKqTeesYaPs6Va4eo4ZEAkwQLfhK8m5xucC+zlA0ajyjIdUMS0rESLRz2NzgglMvXgsunu9ZvBCgibztB5AHEXU5NeQgHxCwNpSSZVlogahDOx0lgQpAPwgxAMXjGv3cKHYggREMf0GPcrlWq0mSzDvSQpO8Dwxf4vXAPL55lBljJJJAvp8pIuRG+F48Ye9zDyMynaNGR4N3xNJpUMpuG8W1tvPCpmKLUazrVANSkNDMOatEknmQCt+mOppkadCGVtbhG1QQQNoAA57mfLHNu0NKMzmHMeBSz+rQoHyEYfgQtis8z2MF0IaMX8N+FGrmCHH3eVYFf52uVX/+vbHTctAYidRTUZ6lRcn/ALnOAv8ADngpo5LKkzqqA1n1by6gKp9Ft7YJU301awB1BaLFo5sTJA/3RhwTQImyRR8Rez/aZMnkg7AVKtQmsKckSFbe2wsB6nDJwNGSj3taDmKid4/OB+FF/lXaOZk7nA3tPVpU8nSyjwamYVaKqIm5Go/6QJJ/rjO2Ge7sSoJ0LoYAwSpMGPNTBnyx5m0i4xVsAe5lbjnEncZOlRhjWbU5m8oCYnceMT7AYmrccFWoo1BfvWy+sfnWmak+xB+XnhB/9Qw5qKWBB1TEkEiCbT0B+eKfCOO0Q1KmpkU6r13P5RoKszHqR9WwhHYyn0hL9SvUr5qqKNNqpchwq7AwNUzAUXBv54YxwU5PIV61Ug5ioO78N1QEiUU8/M848sCv4UJUaq2Z0kUu7cljaZiAv5j4TJ2FhfDZ2lyxq08nlhvUYE/KSf1wBWhfmDlffSOJrwzKaK/D6H/Sy7VT6m0/U4H9ueI06dWqrNHeAJuAdpgaiATecGOG/ecWzDcqVEU1+Y/vhKz/ABVtbO8K4ZtTNBMzcbWFo9hhPUHsFDz/AEJzCtt9J7XzFSuFElKcQXYLqgCBpEwTaJNvUHFdOILTDKSTogTpFwZ0zptNiDFrTzwGz3aiuZ0BZbmIdDyhlBuCOYvgVleMEPUDU9P3RJVW8JIKxANxufnhA6Z2XuEp1KpqMmX4kz5k0yvhqKVIjb8rA7e+M4O6VxLwzKSu41WJBEVIV/QsD0nAjs/nQmrMVSVE93Spi5k8gOu31x5wGnVpCrUEqtWowS0hxqMkgiGTl58tsUdP0pd9Kjj7MXlzhFsw5/gaGq2YVVplDoKEFUqKQQfA41U6lyRcqYF+i92e4Sv245ap41UM51fiVYIBIiNQNztIwVqdpCdFKqAoWyx8J+clTHKYxvxvgDU/s/EabQ2vuqy9aZmWvsQoP0OLQzoTjbb2iCEcB15jV2aSjlqReiqUTU0l6jKJY6bIAvJFgGLai2F7tVXcr36MdSmWixidx6cxg1Rro1MHWHW/crTAFJUBgaSbt0Lc7nAHjXEVpMNRtYsPI2JPkN/bEZsvvKUFbiBs3m+/yzWi/iA2Vx+NegYGSOvviLIZtUqgOgqJW0iLiC0QRBESTB8/TG1OgKVapSH+XUkL5Hp6XtgZXUqFQk+F4n1uPkf1xSpo7QmQMtGMGWyD069RDWC0xT11RIYoDKqjF5mZ2W4643qZl5AcK4YAa5uYNriI9PLFngFdqkvUA7l9XfPTILlgNNwQQsGCBE+KbY3C0dLGDSohrao1sdoWDdtiTsL7RhORjqsyBaA0mR8ML01VBIJbWX8ySAenTHlXLszM3eKhJkhUcj1lFIk4zh1coraiDpbwifi326x5eWKJYMWLCJY2AAwKKST4nHYjbmdBoKcu2plNRRJhCCYAkmDEgc/XCNwfJNmsyVZZGZzCKZH4KZNVyfLSIw8Z7hleprgooaVkvB0+guNojzOJ8t2d0vTrd4q1JCaEUKmlgKZUSSdWmPF1Hnh/TuMahT9I3ZVoRxbOBKJqbj8AA62QD6Yq0MuMuKlWqwCBAWJPSWdj6k/TEXFe1eTywIqVB92JIUE6Y2mLA+UzjlfbT+J7cQpijlabpQLjUzfFUjZQq3CzBPO0G04qahuYhFLGod7Fn7TXzPE8xqMMFohvwyfAoHKPDtznBjjeenL94oL1KpahSUbkl21H/aPafLCLle1Zp5Knl9JVlrLVnYEB5vziLT5Ykz3baKQp03XSoaH2JLkltOq6qJ0zEkDzxKSTLSm9/dQRlsrT/wATy5rBGUVAGECCwDNz3HwjHQ+KcK4dXcFqektZhTOlXAvDRFuRjfnjjGY4idaVFP8AluCD1M6mPvAA8sdly+Xp1JcbMQQTvB9sSdXkfDpoybO5sFYT4VxZXIoU6apFJkVF+EDwkAbWscFCFWu1VtstSgf6m3+gj3wI4Fl4r0yL6ZJJF/FbfzOLXaZSuWKLvUZqlQ+QMn2mFx7A5bHqPj7/ALi0s8wf2S4otIZrM1JgkfCCSbmAAMKvbTgC5gHPqKuWNQmQKhltIiWWNK7bAnD32c4FqyQGo03Zi6sNxFhY2IImx64XO0a5haLLWzCuhkU6aoAWgkFjbwgczOHkuigeI0HuNRcf+HOT7lXZKlWo6o06yCS6hohbbmMJ3D8nTpN3m1MVmpPuPBa3rP6Y6XXGujQpd89LVSUL3bBHqMB8Cu1lML6wTGEbMdnK/fFVoVX+87zuyZY1BYBjADKTB1YpwY3yYyS3J/gRRyBMkNZHI0KjJVzbGhRpy1LKIPvmkWdyPgBExzPXEmc4j3ivmGXu6fwUU20ovIfKPni2nZhKFPXnK1FKxOp1DGpVYnl4SAIsIuABvhY7RcVbOulDLqUoU7aup5+9thtjRxY0xLScyTLkbI3dBFYd6zuRYSTOwHIf6m+gwydk+K1a1EK7EpTne8k2A84X9RgVx+ktCgKS7m7HmT5+sYv8MrUqWXCoYDLrdjbSRAb36Yl6wbVK+h3eH+HZyA4YuvdlKaeId2BoWKZWLC8BhzsYwvdo8yroXAjSGWZsQLR7f0xomcDALBK1GkkggmIIY+4+QwN4tVP2apIiX29XviIC2mmRpBPxLFKuXpo5AU94thyBAA94GM4wsksuzgx/qT+oH0xFQ8NHRM6gCthIZT8P9MT5wg00pKZqKQTF4kxf546R3TwPbvPOGZs066gmKVeFe9g3I/Mgenphp4hVpgd2wIqBQJgD4T8y072+YwjZ+O70/FyHmdhHrO/lhsVmZVUwIgsxvIiPbywDrdGSdRs23mbV8yf8l9DID3lOwsTZgDvqm/SDivTy1NpMEeIiJ2i2NeKorVGqBiJbe4VREDw8rcwB1xFka6BSO81+I+LQb+drYILtYkrkA2Z0qhxNCrEz4dhuT6bRtzxq2d73SqK0sYIFokGSCeY+If6cDUpaCdVMuANwSB9P3wSHHlytJ63dWRSwUXYkiOe9yBHmffJw5W9VQT5ng5Jozmf8QqrmvT4fRA1sV1gb6jGlT6bnHUOBdgKORorTU669Qd33hjwyJcr0gDfecc17AcOZ+MUatchmL1aznkWG/wAmaPbHXxnAS7kyURkUfzmWePMRE43SykCo+isC9oeG06ix3YN+7W3wot7eYppP+pxjkfF8migOUUMyEm2xDED6QPbHY24yi1HRhIolUU/md4Zyf9OmPljjnamrqYKvwIIZuVj/AF+s4WGBbaPFhTcEZalKgeZPyU46v2JzLVchQcAgFdJPLwkp+0++ObLRCtTX+VvooB+pw4/wz7c0srkqdCvScgVH+8QBgJabrvv0nE/V4/WT6/8AsnKFgFnQMhmWR6gWxemQpI2IBIjy/ti9xehry1CkLmqEQn+UAM3zjFL/ANS06tI1KB1p+blbdSPiDeRGDoelToUatRwq01EMTAuukb9RhPSqSjY/aB+mZx3igytEaF1OfBSTYExueigXP9ThDzGUYg1ajFnqkoxPIQDAEWHlhoOSObzFN3VxS0NpmQSJBJI3EmN+Qx72s4cqU1ZRvVFukiIHyxpuoZbqCpoxN7im9E0q3+WaZB6qVuGHRlIJB64X6fGM6qMqVzpp+BiXILDSrTsStm3B62sMXOM1WFJwoliKkDrops8f+3FJuJvlTlM0qrUoZqkqOpgjWsg72kr+mC6LGUJHIJ4g9QQwBlVeDtUMVCApM93TJJb/AFMQCQbWAHribPKMrCkL3zCKdJdkHmBth1D0qdKocu1KnAJ8bWQxvBk+w3xzbOOKavXVzXquT962w9PKNhjSVuTUi+JWzoFTMBCZCKS7dWxS4Ohq5ijRJ096YJ6MwJBv0MYnq0ytIROqsdMncz8R+uIOHOqZylUM6addSY3hZmPlibMO0x2MkMKlriCV8u5SoGJ2FiQb/hjfGnEuCZpKKZiqPuyRubqTtqU7f8nBziPbiqSe5C0lmxI1MfnYHAGtmXr1ED1HqMSfiYkbchsOWwxmYzkoFgB7+ZrEOw3P0kSUGqoCzXWYCiPESAPUzM+mNq3DTTrVKYJVTTFQwd1jn7zgtlch/k0lO9RZI/l8bH6fUYJ8UpKc1SjnQdD5hSP3JwWv+N4wJcVszw8LRDAkhgGF7iDDC3QwffDF2ezuqiDUcr3Uq3OY2PmSCMC9X/06zcLUdG/0sZH1AxHwfNd2XkShUhvVefqQR8sdPcKic6dtjmWeK5Wk1Q6m0WGptWkwRIBHpzH98VnQT4IK8r+3vj3/AAsSK7wULbA335+XLF1kDXp0Dp5RH7nFAGn5mYT5qPf2kKpCsDe4B/tgf2lzeigAwHjqKBBPIhoPyGDVFlHhhb7wBb0nCz23rhqopT4aNEVGHm7iPorfPGDjTEXGkStANQgDsxxnuc1la3Sm7nzLtq/bHSTxMUhkAxnUx731akXM+s/XHHs7RNLumF1SkskdLgn0w10+M95l1cN8LB9R2WE0GfPyxptsARKhR2MtcSz7OzqvxPU1EztPIfzXPpv0wC4/lvwnwUaYliN3bko6AYu8JrqtJs1UkU792DuerebMfpgVTc5mt3j2RT4Um39zzPyxMrE5CfA/uE24r3lVge8UHdaJJ8ixk414bW00EHNqun5m/wBMad6XbMVTsQQvpsP0n3xHw4y1NfysX+mKyLXfxEg00auy2e05mpRBMOAY5al5+pUkH0GOo8B4EuZWjXrMxNGodCT93CiANO1j4p3tG2OIZTMmnXWvyDyY6bGPacdh4V2hfKoVWn3yMSykSNxM7GVgA22nE6aceYMTsRX1gZVLNqEeyBqFrwY+mBfakfcg/lqof/cMKXZftLnMzrrgq4V3TRZUFh4fzT54XuJdtuJ1CaNeklIsf8sJLf8AY2ozAE6h9IxX/kobA5EAYWJqe50D7dQQwZqVJ8g6sgnzucD+BZcV+EV8rUH3uSr2HPwn91BGCa8OHeIwkNTMMPykIGUe4nEXGqq5fPiqCVTM0gtUR4TJIWoOrKwAPkRi7pRYF8neSZm3r2g3OUgw9cR8O7Ntm6iUlP3Y8Rja27N5DF6twtdIFZ1SkRBYSZjkALzgZxTtzTpUGyuQQ01IIeqx8bDnf+mLMr+JMiQVxjOpUzlR6X+Rlh3dPzK7t7k4C5D8P5iSZ9r/AFOLeYyoo5VaezVCCfTc/sMVmeDSi1m97jEWXipTi/WD8zfvT4Z2g/qcScLRjWkCW0kIPNjHyAk4gCSCOan6HBTs5UCCvXOyAIvrv+hxE2wNTWTcgGGcsgWtCmRTQierMbn5D64vOgFPvCBKoQD0BMn9MD+EUDpBNmcyff8AtiXtRmdNIJ+Yx7f+BiQ2TUqOwi7SWaQX/qam9IP98QZavpuRMkfUQcEHTSaA5lGI+h/QYp16GmssXB8X/PnilN2qJzCkv22m9GupXuyYU2UG8NPiU/Ox/tida5TwgtA2ucVPskDW6jSWsTsxF9JHQx8sRjiZEggNBsR05Ys0zIvahOnUnUAACZMYUa9c1M1mnCGqj6KdRARqClWAIBIm2nnzOGTiDFKJqnwhvCtuZBJjz0gn2xzniquG7ymWXUqNKmJmw9bAYw+mx6ib8yrGCAXMJ5LsdVYaatXRTUnT/wBSOh5DqReDjM8iVCKSQmTo3JH425+pP9cV8jxStWptTaoxK7gxceRAviZ8l3hVQIRbnFH5gb8w/wAf3+8eNNDSJHxDPtmCsgJSFkXbSosWPnyGNWzGmiW2L+CkvQfib1P9Mb1KQqEwQKa/E3K34R5DFSrW7xixEBbKOg6++DUCqHieNzaqkZZo5lVH6/tiDha/GeYXF7PjTTpLzJLn5R++Isglm8yPpfB6u0wdPdJdtA6kKB1m0DzJMY6hSzD0MmKBBcrSWgNBkgk6SsG8iYtPw+Rwl/w/4WmYzjZir/lZSCq/nqNMeumJj/Th44jXpV6mpMuzNJJGt1J3E6aZEEyZOJM2RFYKeYJygGjFrslxTMIMycuuoVa5IhCxXT4CSBYE6cHTkeIVKtKu1PU9JpXXpUAEQwtcSCfeMMfBK+ikipl0oUz8IDBVk8gInUTJwWSoJ3Ft7jHT1af8EH7nmBdm5zTgNQHiWcpmQr1Co2s9IjSOl9DLbr54i4ukd7Qq+JKbkifw8pB5SDGIMp/+Xm7kD7TUhhuD3huJ5zfDJmKuvNDwd870+6rU0jS4/wCoGB8JiLECMfRYtlB+Jm5P1fWI3Gm10qCnSR4lYHm3KfKOWAOTyM1kQXAOpzytsPnePLDV23pZbJIuXpFqlcHW7MZZbeGmALa2kT6eeAvCtaKz1FNMbkuImeQG55Y47BiJ2iBK2eqLWrk7og0AdTuf+eWKfGQFNICIBItglVRKc1XUIv4UAgsepHXy5YE5INmq1NIgu/hA5AAk+tgfnhbnbeEvImtezK3JhB9sEKNP/wCmpU+dSpqPpP8ATFCvSJDJzn6ixwQ7379F5IQv0vjPbcTZTm42ZdAJO0YX8yrZhzUkBFsPQWJHywR4jWPdKFMGo0e17/LHmQo22VaKnSh/MRufQEET5YnHG0qI33gfieZFOrQYXFFSXB3gwLxz0zb0xrxSiBKgzEMh6qTb6EYn4pwkjvDRYvruwKE85s8f864GrV1Kqc08N+ljB6QbYeg3UjxJ3J0sPcTbM5E1Fuwjp/znivRyiAQETzmN/c4moKxNid+ZEDzvgxlMrK3Wb8mj9sWu2nmY3PEP9ueMGrlqIpjwh2U+RKEX5fhI9zhD4lm5GWTkKOk/9pt9MFu0HGX0EAgaGEpAgjbfeRIPIYoZLs49Wn3rBlAkoo+Ig9PLeMZmIBFBeaADEafM14JmiKh0oKikGVNpK80P5hN/LG+e421Y6SBTpg3VNz5E88TcR4eFNM0Tpan+dgukR0a8k3J54lp9pcqVmrTbvRsyiRPUSY+YOCYgkOq3/qEO3tJqSKmmkajAKqjwU+p5E/rgblF1uiC5Y3/c4zOcVaqBP3dOZAPxHzOC/CWpUKTVwCYHxMPiPICeU4FrRSSNzCBDGhxBXH8yPtDKLhIX+uI62Y0UVA3YFj5AnFSrRJLMTLMST5k4uVcpNVae8BR7ACfqcPVR2rFFjuY5dmGGUyqCo2lnYu4AkjUPDPnpjFiv2rWmT3LNOwZRB+c8+mBVTPsDbSSLEkTJ259MVdBPqbi3v7Y8OixltT7kyBshJ2jA3bUtPeUWqzsTUNj/AKRbynHuX7Rq5+AU43HL19eeA+T4IzEHrtfrsLesYtGiFhdPhYXYrJjpPIE9OXPHv8PDmJRBuOfiD6jcmbZJtVWtAPiqOwBEGHOpTHmCCD0OGvO5hadKpV70ZXLqAK1dR97UcDxU6UjwjYSJJYmIicBezXE/tLUqVYLqpN3YdRpPdrYAnnAG+Pa3FBXrs9XT3VElaQI8CKDGrTsWI57mRyxraCFCjwIF7kxfocYpnx0+H9yCbVnPeVmU8y7mQx56QT54CZjPCpmY1947sBTUmVpgC7MPzSDbHSuAdrMtUZnSg7AOtOnUcKz1HYxCD4UUGNv2ODGc7Q5Urmqj5ZKi0KwoTpQmoxAmCd4J0+2APFAQvNmcuV1AqEHU6gyTc7df2FsBq1Hu6yPTbu2kVKR5TMxba/zBjBniiUKVQ5mjTenTaTUp6tWgk7r1p+R25WxUqUKVaO7bSR4lVwR8p5ek4JgGEEbGDu/JdnI0nVqIHWZMeWLtakVqLpuxlv8AcTH0xDXpsL1E0uDvyYG0eeJK2VerUASxFNdRJ0ibgCetsZ+VNBmp0+UuDcY80lEd2rvDinIQXYg9AOe+Kb8ZemiswFKRFCj+RBvUqdT0XqcRU8xVRQrFiwHiCL429IGojzxBXQip3+ZE1G/y6AuQBtqH1vbEw4lzWTDfDc1qpCoSzTctUYqu9oA39hHnjXM18uwDsC5FlMQW8hzI6TtvbFH7LUZTXzJJvakvKSABHqY6DEfDi9WoGI0hXZZAnSq8gOdxHngAh5EF8iqO6Gsz2DziINFNKiOASneDUpImPFp1QI2xmT7LZgreg0yR8BP1Bvhp7O8Xr5hGp1GVmQyxA3WYAWdnkQZ9Rhe4/wBs61Cu9LLToSx5+L8UW2nBes5NSIdOj8QDl8lRWo8p3rKARqaZBHKbT6jF4UUrkuC4YCCAbj26W9MAK2pMyCvKJPLTHPBHN0tf3lJmRhzWzIehHNfXE+XEbDXz5lSsB2+ZR4hnhJpkkjpVSfnNx5EEjAc0wlyhI/lkg++C+ezNUgCvSSt+VwCjfMf0i2PMrwxmA00zSB3NRrD0FicUodKxDCzIuDZpKjFaWWDMN3qHwqOpxMVau8O/eBD8KjSpPlGyjzMnG9WvSy9I0kZnJ+Nl3M+fLpjMg7FV8IpID8KkHUI3Y78rcj54AAtbKP2hagopjJK6LR1VHILmygDboBiHhioGFWoGTUpJ5zBuQepi45HE9PJhy1SoIMHQCxsPO0C3PrYYhybENpBmJK7SrbyJ5mB9MWYenZQSeZFnzh6VeJJVDCCy6NVwvMDlIN/njZMweRjG+TybVG1LrZix8LmWaLsZNrA7dSBhmTsdqrBhpCKsFZFiBJPoY95wWXqcWLZzJlxs3EA5PiFSgSuqRsQfI+XPFdc/m6Wo0cy9OnNvCHpgG+k6genywzU+BCgwZxqLTCkAr4upO5NuWCIPeL3ZUBeQGymSAeVwMRN+IY8bakW75+YwYj5MV8tXJIqsFFRlOpqYhWMfEBsJGIs/kTVUrVrNTp/lCiT6RMiMG812RptmdStUQbsoaU2uQDt7c8Rf4S8vDBgx0qVXxKsTEkfFMjFOL8Rx5WCg1+/9TjYyN4P4PmStTvwnd08shGXpm0uwgH/VEknkCcDOJ5stSSgr/CxJ5S7mXY/XElXjiR3SWZTBB1M0nrHP3xV+zbmtrUDYA6QZ9L/M402IY7RVEcyxVrIRFu7A0liYHSBO+KVfMpTSKp1FR8AEkjYEXtv88WMjwSrXI7imzLOkO7xTURvO/wAgcMnCuxgUu2aJdtOlIWBJMje8Aj64ly9Xixmr39hvDXGxgSjw2q9Ne7WdUBTBYLHiDG3QD3wby/ZarUVITXMCqzEXttHLbn1w25fKCgAFp6JAFj+oNwBiSlmlWYYamvzJ/bHzmf8AEcjsQi/f0lWNdBsGJeb4Lm0B0ioqC3hYMw9mtG9pwKyHB64L1UoVHcm9SqwHp4Vn2GOkklxFlU7gNc+Xh5H1xIVTZaaKuxHL19QPPBp1ZCn1Kv2lJyt7znNPsrnNYqMSzMIgfDDWuAdv6Ytng2YUFU7wgs06Ik6iCBMW+nK/LD33xSQSqzzNp9L40DogEMZFzY36nHD+IP7CSMoY3dxW7AZZqeZrPWmmtNNOljfVcwRzIAn/AM4VOMcRWnVYTrnxSLb/ADvz98O3H8m2ZeA4pQ4qNIJNhAAHWLycUcp2Aouuou5kzJYfvePXFZ6nCTryefAlSt6WMBOYGztJiQ4RiZ2EQZ5X5H9se5XgVVFX7zxEy8bxFgS3Qj67YzGYE9U6jQKqRubbVL70q5ACqWnTJlQFE8r3I9NsbV+CtqMkkadHxCRMcp6LJM7tjzGYAdS1WANo1bYEkyH/ANNgEF1JJIPlIAWfUgX3uSbbYvPwPUS0KDpKmWieljfa2MxmAPW5Qdp4qDc9ynCVZB3gVhMaJ6E6RczF/piWllRTfxKF0sJ8IuLTYn5+RxmMwB6rISbMWFFS8yQAQFtdWFjf+sGY8sWqObNNiHEk/pyUeW2PcZiDK5yGmjKreQ98SZaSSAF8gDbe0XxlVyCwGxv/AOMZjMD7CdmLTuG9rm5jeR0xP9rIbYz6dceYzC3G86dhJGro12UuDuGjf98B+Idn6LzFPTJEiWg3naYHyvtjMZjuLI+M9rH+Z4DVzCNQOFCLpC7GBcfLnjzhrMV1EgCJvHzv64zGYPExO1/WcIppJoZmKoDqsTqkeYkn22wRy9JUEVESoYvHLynmMZjMbCYhjFCMUTWoiC6LDdGM/XcYipVSbMsgTdT/AMtjMZgT0+N+ROlBIq2XVvhA0gzB5H035YoVcwVPptPyxmMxnsTrKk3UWOZorr3hIuSL9NrYM5LUEFvpj3GYHKL2MaBv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49" name="AutoShape 37" descr="data:image/jpeg;base64,/9j/4AAQSkZJRgABAQAAAQABAAD/2wCEAAkGBhQSERQTExQWFRUWFx8YGBgYGB0dGxsfHR4gHR0cHB8YHyYhHRojHxoeHy8iIycpLCwsHCAxNTAqNScsLCkBCQoKDgwOGg8PGiwkHyUsLy8sLCwsLCwsKiwvLDQsLCwsLCwsLCwsLCwsLCwsLCwsLCwsLCwsLCwsLCwsLCwsLP/AABEIAPgAzAMBIgACEQEDEQH/xAAbAAACAgMBAAAAAAAAAAAAAAAFBgMEAAIHAf/EAEIQAAIBAgQDBgMGBAUDAwUAAAECEQMhAAQSMQVBUQYTImFxgTKRoRQjQlKxwQdi0eEVM3KS8FOC8RaisiQlNEPC/8QAGgEAAwEBAQEAAAAAAAAAAAAAAgMEBQEABv/EAC4RAAICAQMDAwIGAgMAAAAAAAECABEDEiExBCJBE1FhgfAFIzJxkbEUwUKh0f/aAAwDAQACEQMRAD8AZkO18annjXM5qlRUM7TLaPDeDvBg29+mL/2UgHYjqL4uDjxM/SYL4pU00mkapER1t5Yo9n81rpMuoMabaQeZBAYE/OPbF3j5UUhrNtY539ouT5C+A3Y3OqwqUlCaU8SaZkgsZkneARiYOfW3jCvZDkHGy7E9BJxbGVEAs6gnluR6xtiPPUUWmwB1ytoBHMTbnbD3zAA6dzBGMnmL3EqgqAysyVgbDrc9Dt74k7MVhVqVMtSp6AJdVJ8R2tznffpijmmPckIpUCqsBpGpWYIT1EFiT6csednF0cRy6o4J70AldiPxD03xj4HdG1SgqCKjPmckyHS4hjyn+mKppmYM2wz5ziCGQqjXJGthPuMC3ygEyxJnpAg85xsJlNd8S+MX2mDGoY9OXOLdWiBtONTl5w4ERO80yvDix0qJ5YJns6yXqMqLzO5HlH98VBSIiDfyxMyVCPExI8z/AFwtyTwahqB5Fz3MZSmh8L6+oIjEC0kJmYGJKlDqfbGq0T5DHBsOZ0kE8SzUzAEDddwRf6HnbEJLOdj8sXsjwKo41E6R15n2xboaaCGDLGd9/IR88T2qcbmPGt+dhIshkqcQV1VG5NyETsf1xWr8NiItM3J29h/XBHN0WKhiLwIheR5f2x7leGl2OvUIAN+f/jpgdTXdxmhaqrgDiQFGl3h/Mq+Xi3PyBwUyXBiW8QMdbR88DO3wWnSp0RMs/eeUKpEHr8VsWuw/ENeXdDUhlqajbcN0n0OBOZroRYxi94XqcGRBYFj7WxYyeXFOmWEEkensJ9MZRzYqSBaGjabfSML3Fe1BoF0VGaG0ybfTkN74W+TR+sx+leQJNUc1WYwAdog/O3P18sa0+HMdlm/P++NEzgIOgTtz5xJBix3xP9qaBMTF8UgkDaTMVPPM5Zm87NQn4ZOqF+EenzxYyHHTTcMS2kHUQGK6jF5P0OK3E3WpUZwmheSqAYtb2tc4sdlkVs6kCUEkB4Oy8+W+Iwd6hQ12lNTOLSq0FY09ALRZAxN7tEmDGKnYjI1FzhVkIU0nJkbiRBB9eU46bxZnagsKApWXFrEEQAPWcKzU0DyPiA/AII98MofqY1Ub6V7CWu5P94xtToHe5PLEZ4qEJDq56GQbe5GJkz9Osjim4VonxeEg8jfD/XDA6TcU2Bk5ETuMcUfS0MrkwsTsvOZ2Nz8sb9mc/Tp1FDU1Lu+kVjJKhhpgDYX5+ZwKz+cJUrIMtEk2A1Akk78pxdoZxRmMusJ3QqIY3AlomInUN464gW1MI8R0fJspMg9D0xgozvMeeLmYpnUwgm5JM4jCgXayqCWJ2gc5xqapPpkS5ePTGzU8IvE+3GaZ0NFhQpOzALpUsEAnUZk6yJMRa28Y87M9va325cpmGFalWbTSqnTrU8tRUAMJtthA6hWNSg9OyizH2lT58/THpIBj+uN6lLSY58749S42v5YbcTICZ2/TBHJimsSJJF5iD5emK+oxaB7RiQVjpAUsB5R6b8sC24qMQVuZeXOllJY935Dce/U+lsDsvlSzQCeoJ/XHncxsfXBLLlAdSnkbc74CtPEPVr2knDOFafGx1HdYJgf1xZrVtBLnaNhiiufCmWJttaInyxT/AMSFTO06QIdChJHRrn9B9cBueYwaVG0Vu3ueLuuq0KdIG2k2n1JHpgp2KrK2VBZNXiIFosAI+pOFztXXarmmSV8LFFOwAHInyvj3s3mXp5hKeoldRELcHUIP7GfLC1Pd8RTGPef7QCksqAFEAiPkBGEmtUWtXJYNTFzBluUwZuZY74ZO1HDdVLWrBSl4M+KbRa4OOf57iDAyZDReDcH54n6jdwtQ0J03GHssz0Fb7QRT1tKcieRtMg7Xw501tZZxyijnzXanVruxLFQ1Q3IAgTHlv5xh/HbrKoNMudNpCSDFp8Nr9MVo1CoogXOd5ngmZptJpsupZAJUMJttM3vbfFnsRwyp9uVWRkJDxqXop9oP74eO1tcCsknSugA/7jgQ9QI2pPCyncefT9PfAKOKjjiHMcuLuadMUKSElhJhSYB35Wk9cDafCK0CNFMby0f3wX4VSNajTqGoxLC8defyOI6iN3ukUwQKqLJknSyksd9wYvhD4ra2MoV6FCKXGUSm4U16btp/DePIwcC63DGYShRvLUB9GjDR2tpKldYRYKfO/wDwYAEIbaFHpi1OlUqCIPrngxW4hwSoCfCyjo0iD5E74u9mcgxzeXDKI7wMSTa1+R3tbzjBtVZfgdgOmqR8jbA+rSYsxEWPIR0ja2ONgK7iK0q3xOnVlYmAAFHM3OA3bustLhuZdgG1KtK9rVGCHboGJ9sa9kOPPUBoVp1qJUn8Q5g+Yt64pfxVM5DRYEuGlmAA08oPxEzaNonljjntM4i04EXewmfpAIxo1O/zAZg4RSBTE6VUnYadzzYnCZ2vZXCZmjTfLopDJqBjUfErJIsZAkLa+DHYDtBVGWp0KcuyMwp6rKBJM35Gwgb+WF7tbxCqaa5eqADSgCGkR+0Hlt5nGcoIy7S8gaLnd+GVO+y1CtctUpqzQQQTFzI5EyZFjOJDOxt0jFXsHXD8KyZTbugI6EbgeQMgeWCb0tRmZONNTtMxxvtK7AdJ84/pj1svN7/M/viRaBnaMSkRynBXAqRdzsZJONu684xPSaR0xJRprHivgbhVKndgwDfphN4pxHTnHdFHgcRvfTb2nbHQxpVGYAWBN/L9Mcy44jNmHIN2YMQDcA8j+nTAMbniKgzPnVUqM51MSSSBAJm9rWwc7JVKDPTpuup5DK07MJIFj8MAe+AnGq5rEt8JKgWERFh72viDgPFKtMIVf4DIER853t+uFBt52trnSO1dOl3BDMFYnwkm0i/12xynMVlJOsXnlPsbfLDlnneuBUcAll5nb06D0wrZ1KFMEVG8ZP4QWI9QsxGJtYbJqIjKNUJplmpFgKlQ0kizBdW2w8h54lyD0Qp1hiZsQ8Aj0+eKeSz1KrSIRlqgdLMOkgiRiEFecT5DD0JG0A8zqPbDLg1FmLoDB8jy88UMrlQVkqGg21GFvcsxNgoG58ueF/NdqalSswqAvLaVW0rcAgEb/wBcHe0eYFPKUE0hhWf7wNeUAmIGyk6AevvhXqqU7fEsQWal7hXakJm1oCpTdKggBEZQGHNSbOLXiOt+TpXzKoAXZVkgDUYknYX544tk6lL/ABHIAUe7Sk76WE3L8jJ2sYPQnHT+2nBRmMuSxtSDvBG50mPcGD7YPGxKkz2RAGqC+3KHvqUDdCPr/fC53Zwa7bOXpUokk0QQRveMAqbkNV1TpXSRPkDMY1MZ7BJjzNztGKWap1I8DQdc+oj+uKXCONvXJZgqrMBeY5i//L4aOC8EfM1Cosinxt+w/mIxwuCtiFVTXhfA6mZ+AQBvUMgA9BG58hhu4z2OoZynSTMqXFK6gMVHwxeDJHqcGAVQBdgIAxgqyYxI76uZ0TnPaLsWFoijlkSlUQHujsrah4lnkTAMHmPPCjR7HVkd3zGlzoXU26gAcz1JO3ljuCIrCWANiL9B/wA+uFbMp3lamOVTS0D4VEEEx5ad/PEDYit77f8AcoXLAXZzKZvKGsqkGktRAEYSCXQNKgGV3APnJjDPwvtDRrMEaaVUmNLbE/ysLH3g4sZXNqFq1Db7yo4nkEUUxPywkcQdWopIjW7sORAN9XWxj3wHrtjI07iDoD8zpf2U9B88R1KUbH9MecHr9/lqNU7vTVj6xf64uJlwL740wb3kxXxKdPLk42zuepZakald1poDdmPM2AHUk2AFzi8Mcu/jRlKtWplFJqDLjW1TSLagLT1OnUIHU44zULhIlmhLfaX+J1Orl+6yRYVqrinNRGphFYkM0sLGBbciQSMcr4ylWloZaqtU06k7sszgGb95s4m5kdMVs7w9ssAytTZVhgCfEymGBKkeHbmcF+K8cJpeDQiMgUILPIvYDlJgDyxOXJoiUhFFgwzw7NfaaIqrHwSR0IsRH+rEStVJSnSQMShckkDYiwnmSfPbFPsPVZ8s6uL06rAmNy3iP1OL3E63d1QdBdu7BUGQqEFjqnYm4MHmBjuQULEmwqDk0me0eO5jLnTmI09QAREX0FSRKmJnF7jfBcqtA0/Ezgd4W79i95k2PMySecnCjxhqdRUp0hUQsDG+osNxB6kx0vOC1XPUqdNh3aLWpotINEssIAwEgDeYid8T6TViW0oMVuKIuVro1HwyoBTSw1g25+1rwcO7ogsEAsOZ6YD1eHDOUsvm1X7wVRpp7KApBYGZsSCST+lsFKPaBmn7uIMSFLBv5gdNxJj2ww5AdvMQ+I3Ym/Z7s02arM7VDTpK2pjEl4uVHIWIlvpeztmMlT0FishlekdW5WNW52Mgn/b0wtZPOdzw2mq3dlqV7iJ01BY/y6dPtfF6lxQ90xYz47X/ADLB9v64JEXRRjMaUAYk8Y4UO9GirUeNd2OkkjwwNJtDWth67E/xCaqz8PzRJq6WWnVMDWVW6sbS+5BG4mYOFLM5g9/ULqBTRi4gXBJ36xa+AlPMtqHgABJrFjuokAlSOpBwoOVYgcQstNRHvOpVKjPlMk5BBOXXUDuCIkGb4G5kEq45lT+hxtwbiNOucwUqBoIIW+0XcAnYtMxz9cWjRkn0P6Y1cDXi3k2Racxd7JcGatWNJLTBJiQoHM47Bw7hyUE0CbmSTuT/AMGBfYjgoy+VVtH3lQa2PMz8I8rcsX+L1g1JiphqbA+YK3E+X9cTMaE4d5V4jnvvqaA3NRLeRDD9VwVqIS6RsJn5W/XCNxvif/3LK6ASveLr6Dwsyz7sRh4y2cDKrHmoJ9+XrhY35npBRB7xl5JTg+rX/QDAhGTL0DmnMxQRFHmJMDzYkD2xfy+bhSPx1Vap7mAg+UfI4C8RyQzNenl9UZfKAPWPIsNlPyJOEOwraEolbiVNhlkpTFTMQGI5ID3lZ/IMZv0jALSKtOvmirGko7igOsfE/pJPribtDnjmagpqKkVyATTBmnlwbXHwl4mehGGF6b06SUVy7GmFFiVp01HJL3JHMnc4lI8iNupS/hfxgxVyj20HXSk7q3xAc/C3/wAsP2OTceonJPQr0zpLMdKzMFRLLqFiCJ+uC6dtq8SGUgi0rONLpAci17SfOwQ37xh7YdrVyaaVhq7iUTkBtrb+UfWIxxjjPFqzV0Z6pZ2B8bn8X5VUWFjYDF7tpxnv6oq1asNSXSCsAkEy0j8S8o9cAqIFauytE0lDi/hZgIVgReCtyP5cMyjSpuPxVpHuYQrnu7Zh1d2EwVGlSAoF+cQLm03wb4b2co18vl65pr3pphC431KCGtzI07+eAuY7vMFdFSmXHmNJBsyt5Rhh7GVfstGrSqkOgqd5RIaYGnSyknpv8zjOU7bmPa72ijne9ymefuZUeCVJBDkgkyNuW4264K1s99rNHu3eg86alMhSoYeIAk3IIMiIkN1xJ2k0VW1U6ih1i94Om25sTBjADh9UrmHW4DIpU7SVUXGKsR1nQeJPlXR3+YRy/BKtJ1rOdTqZUmABf4VHIE/tjzi+fpDL5hgFZ11UgZkgjxEx0DX9weWI8tqq5iirszB6ghWMiFgtY7D+mCnGuzlCowFNFUBjAXbUbknqL7nC8pGFgrmzOq3qi1E07IZZly6gxoEgavxTvI/KDNucb2xazFBS0szk8zqI+QUgAYzL5wQndjcMyyfwJ4FIHVmlv+8nGuYQzHQAfTGXkJZyZYuwAl3tlW7tGKQBRTQB1psgUmPVfpijRzobL0r3MyRcA2VSY9PmcTfxMOkGLDUqEwJUNc+oPQ9cUqGWXuzTWRCytufJzy3uOWNTPl9IUICgmAeJ6mpJolqhqd3zgEmfF5Rvg4ckpaosfBTFIdBAJJ9ZIwJyLt31RllaUAsbSKhJ1Ef9wJI6YlXiRRILIr1nkTcktAEKLxtckYmyBiQBF4AADN+xddjm6QpL4QS1U8gukgjynkPPD9nM8U8NGjVqVIkhI0qP5jBMmLCL414ZlRRqZyjC0wlSn4AABL0KbHb+aT6k9cEeGLVcq7U3QIQwBUnV78hFtjjUoFKuokt3XFmhxZqrk1e8XRLKyVWQjorFSocA8ys4KcG7VNWylY1m1MjnLirEGqjKCpMWLqZWR05YJ8f7I0cx420qFAlqgGgRIOsGIf8AXfALPVKZCUKN6aNOrYO0RIH5ROEYcbE7mFkyKeBUykHq16KhgjVX1CeZQSPnEYcu+cpTRFbRpJdogBmtp8UfCC3vhU7T8FWma1QzCgUqHUsANb22C9cXcj2fzbUadatm6hd7gMqkKkarAixiOU33wpMhcm/sQGWhcv8AFuKqtYEEqupZY9ZIhevwgC8C7HaDJw1UHf1QJpohqG8h2IlZvDWBN+owsdpMmKWWTvdRrO/gHNFI3b1E+HzwayOSOV4I+okvWBa4AP3h8It5RhJA1EjxGAjSB5hbNs1Om9JI1jK96IESysDNurCffFWnxIDuq1NtVPMjwMeTEE6G5GYIB6iMaUuIg8Ty0nw1sjEdSfEPoDhO4ZUNM5rJkwut+7vZaiNqQjoSI+uOPR4gqJc4znl0KpTTQzS66S/9KulmA/lbePXriHKUZpoRtpG/lb9sV+I1++4eLAGjUFRfLUxBHtMYYez1Bjl6Z0CCupZvOokzflgVy+mLi862BEcOve10fRasV6eEAGT13PywN4ZmGcu8DWJajAgldRAkjdQG+U4JdtstRp51hUQMxFN9OykNvMbwQTBt4sDchxFSHrMpJFYhbxHgttyjli3I5OK/eUIbqHP8PpolVlJapTbSGMGWgGR5AyIxBw/Na2qO/iFOslL2dNDbcpnEuQ8GW1P1Lt5m7fW2KHAqTGhpIgu4qN6hnxAOCY08gQGueqJ3in4qTFY5WfSf0nFzNZ5dev4XVyEPJhABB85Nsa8bo6a+aYfiRH9z/wCMUKqSuW6tUYn/AHT+2LUAZlI+JKxIBB+Y+fw/4B39PNZp9qIenSP88BmI8hYfPpiDM1CEempgvWKAjcDSoP6Ae+Gfsbk2pcKCg/eVA9UGDoHeyUUnaSp25HpgG6L3i1G+FXDesj9dQGJuua8gP3tGdMKUzTgPDvtGbzSJKrRpqhYDkosqk21EkmTsOWCnEMpw6iUFV6ru9MPPekWMxYbbbYl7GowySVDVSjrrVKj7M1UOzBAQLgFBaL2xlX7HqYGhXzEGNelhsIC8tsOTGFHzOM5JgPtiPtKU6gB7utUSDtcDxAjpCsJMTgS2cbToIgnwCL35euLnF8/OWpUoMKyHVyGkmTb1xFk6fiZwZ8RVP3b9sT5n1LbRqHvAHtKVYKE7gWap4hHUHxegkHC5xllQBwYYMAu02uDhk4lme6ragNSiywJbU8SojeTBA6k46j2J/hlRyjfaayipmGuAYK0pvCAj4v5vlijpxe8lydrVKNPLNUzVVnph+8pZd/IsFZTzEwAvP9cXAy03Bejp0kFiNZIuL7tjztr2taktNmQ0orU9E3LBjBkGAAOm8TizwjjK1wt2WsFJZCG023KnYrzHrg8uZk8QguoXFjtLmdWYqtTBdWYESDFwOR6YrdnsrWr5qnTC6VBD1GYfCAQbeZi3z5YeKteNRJI+pHpGN6eaJpOaE1HQo0AyXg+Ie4t8sAOtZzVQdFeYsdoc0c7naeXo02ZKZNMkbAEjWx6fDF/3w6Z3i6eJKZXTSH3lU3WnHIfme23Ln0xWVKlb7vSMsrXZU/zCvViLJOw3Jv7Q9o+5p0gjgJlqZuosapGyDqJuThVkAn3h7GhEurl3zuapyGCVDppK25Qnx1T5kA/TD122o6qNOkLLqn2VSR+2A3YWg+YzNTO1RHg00l5AFosOQ8BAwx9oyO7J57A+sTjoGnET7zhPcBEHi1Q02ylVd6eVR19ENx/tkYpdpFAzTuu1RErKepvP0A+eCfHaYByOrnlSh+UHADOE91RLf/qbuj/pa6n9sI8xokT1YoV0FtSmPc6h9cN3+O1e6U0aVJKKqiLVqMWlgohO7SI6SCY6bwucH4Ua4Yd4ECxqJBiJ6jnyjzxdOfp6QzUlaiADT7uSCxJYd4o2ZVJPi5jHmG07pB5i72yrvmXWpVRKdVE0uqtcgE6Wg8hq0zJO23IBwlWBfLsPiIqD1HhP0I/24be1fZqijltRajGsBSYCkXQ+vl/bC5wfIs+Z8CsyL4XYXCI0DUxMC2/nBt0qxZBkx6facZdJBEL5ri1NAyQ7BHIOhGIgecQYNoBnEWWzxUI1BBUJEMhJDIILSy789sXRkgmtFr5klKhEEa1N4EKPwWj0wB49l6qOaipTpNAGtTBJB+I9F/UWwK41Owhs5G5mcSZ6jDUF1OhUaeigm8m++A2WclaR/LLX85wXy3EO+ajUACkVGDgbajcx5HfFPLAanVp0gsCRyljf2F8UYF7gJLlOxM6p/C/jy1soMoTFbLOFIkqNDzpIg+IbrHUDyxmf7PrTrLRY6adzrJUsAdwQpMtBOmOu3XlnDs49LOUKlJitQVIBH4hIkEcwY54eR2kqUWbvHVQzFyzbGTO5O/KPTlsvrMa6veM6ayI5vCUNVMBEVAgaFpimo2mCWBAJMb+k45bxTtIe8Ip63QWVhqAPoMScT4marOuXLhKrQ67jlIUj8JN9JuJONOF8IbuULWkSJ6SR+2ONloe0LRRlp2WGDxcEGdsUhmRRcLYUyIUchG3/AD0xYPDXdHWTJUgH5H9sCKlXXRFNh94DEc4/FPoBhWlTt9/vFBipBjP2W4frzuU1CVeqXbnBUM6HysI+WOxcS47Soq7MZ0adQW5AbY+mOPZPPtTKVKfxiCkdYgDzk2x0bN8CLVaepxpZQKiKtjEeGST4dZkCNgcM6V+0iN6hRqBgbiOTfOfaKdeIqpook7rqQureTTpPtha7PZqov2ZomsYK07ai0Q6+QgGZ2ieWHvOUO8divhFPMoqkfy09I/8AdGFDthw00MyTSRmaorMgVSzQ5BYDSDsw58m3x7KCZ7CeRGfjFEKxaCp2m+n0PrilwPOdzVLcmBUkbiTvG1vPA7hnG6zhcuyVHdVAju5MLa4dli5i7YJ0MpUJGvLVjJ2BprHqAzEWviAYX1alnGQg+Jb4fmnoJVbL0a+Zeq5LVXXSDFgL3IF9hGB7dmMxXbvc0T3j2VeVJT8TECwaPCB1InbBvIZoJSlGaigmzurGQbiIJF554s5PtPSqEqSCyKahKzDaBJ32vGKgAdiYNMN6gnNdoPsVapTo01elSVA4JggnwhVPMxcz1JxJ/wCs8vmAabhqBawNSNJm1mBjfrGA3Csr31PLu9/tecJafyorQPnON+23DV1VYUQq7R7j2wL5CF+D/udCgn5k/brKBfssbIrJ6+H+2FKgwqU3Q3lf/jcHy54PccVky1JCS4VUZDuQGWSh5mJt5YgWjTp0kVH1HSGIsV1G5LXuJ/BPIYSzgWTGotwXw7jQp0NCqe+LFiDtJgLzmwiwvvivx/hVXIxWZ0L1KZc6iVT4NBQLtqCxdiYnznE54RNRKjEMwYMernnqcm5PQgAbCMXuLceWvKVkuOTLYdJAmPUSLY4uZb23jyhqhOc8Q4kzL3K1WjTARfHrkAzqBNrC3K84dex2bFLKuKnjAMhKijSdvEIvBEjmLW8xPDqeUoNX10TNQE066wQkgDSF5XkyJ35RgbxLiOZdQoamgCqPCdwLbx0xo6da9o295KDpY6tzCnGcuaa1893j0TW0AIoHiViASoItAkgD1Pkt8QztJjUOqrDQYgeIjaTuBzwy9jAtfvKdV2d1pCmNRDWNvAWsLL0O3ztZr+F+UYkLmjRIiSyvU09Tuv1tgQ4Q6WnXUsNSxV7OCQzKIQVlgXJki+JcuYeqOtQz8hg3naX2XRT+67piAHRSkHkxEtY7TO+BdDh7vUcIuoySYPKB57Yo6d/zC3AqIz49KAGecPyYq53LBGkSzOQPhKqTeesYaPs6Va4eo4ZEAkwQLfhK8m5xucC+zlA0ajyjIdUMS0rESLRz2NzgglMvXgsunu9ZvBCgibztB5AHEXU5NeQgHxCwNpSSZVlogahDOx0lgQpAPwgxAMXjGv3cKHYggREMf0GPcrlWq0mSzDvSQpO8Dwxf4vXAPL55lBljJJJAvp8pIuRG+F48Ye9zDyMynaNGR4N3xNJpUMpuG8W1tvPCpmKLUazrVANSkNDMOatEknmQCt+mOppkadCGVtbhG1QQQNoAA57mfLHNu0NKMzmHMeBSz+rQoHyEYfgQtis8z2MF0IaMX8N+FGrmCHH3eVYFf52uVX/+vbHTctAYidRTUZ6lRcn/ALnOAv8ADngpo5LKkzqqA1n1by6gKp9Ft7YJU301awB1BaLFo5sTJA/3RhwTQImyRR8Rez/aZMnkg7AVKtQmsKckSFbe2wsB6nDJwNGSj3taDmKid4/OB+FF/lXaOZk7nA3tPVpU8nSyjwamYVaKqIm5Go/6QJJ/rjO2Ge7sSoJ0LoYAwSpMGPNTBnyx5m0i4xVsAe5lbjnEncZOlRhjWbU5m8oCYnceMT7AYmrccFWoo1BfvWy+sfnWmak+xB+XnhB/9Qw5qKWBB1TEkEiCbT0B+eKfCOO0Q1KmpkU6r13P5RoKszHqR9WwhHYyn0hL9SvUr5qqKNNqpchwq7AwNUzAUXBv54YxwU5PIV61Ug5ioO78N1QEiUU8/M848sCv4UJUaq2Z0kUu7cljaZiAv5j4TJ2FhfDZ2lyxq08nlhvUYE/KSf1wBWhfmDlffSOJrwzKaK/D6H/Sy7VT6m0/U4H9ueI06dWqrNHeAJuAdpgaiATecGOG/ecWzDcqVEU1+Y/vhKz/ABVtbO8K4ZtTNBMzcbWFo9hhPUHsFDz/AEJzCtt9J7XzFSuFElKcQXYLqgCBpEwTaJNvUHFdOILTDKSTogTpFwZ0zptNiDFrTzwGz3aiuZ0BZbmIdDyhlBuCOYvgVleMEPUDU9P3RJVW8JIKxANxufnhA6Z2XuEp1KpqMmX4kz5k0yvhqKVIjb8rA7e+M4O6VxLwzKSu41WJBEVIV/QsD0nAjs/nQmrMVSVE93Spi5k8gOu31x5wGnVpCrUEqtWowS0hxqMkgiGTl58tsUdP0pd9Kjj7MXlzhFsw5/gaGq2YVVplDoKEFUqKQQfA41U6lyRcqYF+i92e4Sv245ap41UM51fiVYIBIiNQNztIwVqdpCdFKqAoWyx8J+clTHKYxvxvgDU/s/EabQ2vuqy9aZmWvsQoP0OLQzoTjbb2iCEcB15jV2aSjlqReiqUTU0l6jKJY6bIAvJFgGLai2F7tVXcr36MdSmWixidx6cxg1Rro1MHWHW/crTAFJUBgaSbt0Lc7nAHjXEVpMNRtYsPI2JPkN/bEZsvvKUFbiBs3m+/yzWi/iA2Vx+NegYGSOvviLIZtUqgOgqJW0iLiC0QRBESTB8/TG1OgKVapSH+XUkL5Hp6XtgZXUqFQk+F4n1uPkf1xSpo7QmQMtGMGWyD069RDWC0xT11RIYoDKqjF5mZ2W4643qZl5AcK4YAa5uYNriI9PLFngFdqkvUA7l9XfPTILlgNNwQQsGCBE+KbY3C0dLGDSohrao1sdoWDdtiTsL7RhORjqsyBaA0mR8ML01VBIJbWX8ySAenTHlXLszM3eKhJkhUcj1lFIk4zh1coraiDpbwifi326x5eWKJYMWLCJY2AAwKKST4nHYjbmdBoKcu2plNRRJhCCYAkmDEgc/XCNwfJNmsyVZZGZzCKZH4KZNVyfLSIw8Z7hleprgooaVkvB0+guNojzOJ8t2d0vTrd4q1JCaEUKmlgKZUSSdWmPF1Hnh/TuMahT9I3ZVoRxbOBKJqbj8AA62QD6Yq0MuMuKlWqwCBAWJPSWdj6k/TEXFe1eTywIqVB92JIUE6Y2mLA+UzjlfbT+J7cQpijlabpQLjUzfFUjZQq3CzBPO0G04qahuYhFLGod7Fn7TXzPE8xqMMFohvwyfAoHKPDtznBjjeenL94oL1KpahSUbkl21H/aPafLCLle1Zp5Knl9JVlrLVnYEB5vziLT5Ykz3baKQp03XSoaH2JLkltOq6qJ0zEkDzxKSTLSm9/dQRlsrT/wATy5rBGUVAGECCwDNz3HwjHQ+KcK4dXcFqektZhTOlXAvDRFuRjfnjjGY4idaVFP8AluCD1M6mPvAA8sdly+Xp1JcbMQQTvB9sSdXkfDpoybO5sFYT4VxZXIoU6apFJkVF+EDwkAbWscFCFWu1VtstSgf6m3+gj3wI4Fl4r0yL6ZJJF/FbfzOLXaZSuWKLvUZqlQ+QMn2mFx7A5bHqPj7/ALi0s8wf2S4otIZrM1JgkfCCSbmAAMKvbTgC5gHPqKuWNQmQKhltIiWWNK7bAnD32c4FqyQGo03Zi6sNxFhY2IImx64XO0a5haLLWzCuhkU6aoAWgkFjbwgczOHkuigeI0HuNRcf+HOT7lXZKlWo6o06yCS6hohbbmMJ3D8nTpN3m1MVmpPuPBa3rP6Y6XXGujQpd89LVSUL3bBHqMB8Cu1lML6wTGEbMdnK/fFVoVX+87zuyZY1BYBjADKTB1YpwY3yYyS3J/gRRyBMkNZHI0KjJVzbGhRpy1LKIPvmkWdyPgBExzPXEmc4j3ivmGXu6fwUU20ovIfKPni2nZhKFPXnK1FKxOp1DGpVYnl4SAIsIuABvhY7RcVbOulDLqUoU7aup5+9thtjRxY0xLScyTLkbI3dBFYd6zuRYSTOwHIf6m+gwydk+K1a1EK7EpTne8k2A84X9RgVx+ktCgKS7m7HmT5+sYv8MrUqWXCoYDLrdjbSRAb36Yl6wbVK+h3eH+HZyA4YuvdlKaeId2BoWKZWLC8BhzsYwvdo8yroXAjSGWZsQLR7f0xomcDALBK1GkkggmIIY+4+QwN4tVP2apIiX29XviIC2mmRpBPxLFKuXpo5AU94thyBAA94GM4wsksuzgx/qT+oH0xFQ8NHRM6gCthIZT8P9MT5wg00pKZqKQTF4kxf546R3TwPbvPOGZs066gmKVeFe9g3I/Mgenphp4hVpgd2wIqBQJgD4T8y072+YwjZ+O70/FyHmdhHrO/lhsVmZVUwIgsxvIiPbywDrdGSdRs23mbV8yf8l9DID3lOwsTZgDvqm/SDivTy1NpMEeIiJ2i2NeKorVGqBiJbe4VREDw8rcwB1xFka6BSO81+I+LQb+drYILtYkrkA2Z0qhxNCrEz4dhuT6bRtzxq2d73SqK0sYIFokGSCeY+If6cDUpaCdVMuANwSB9P3wSHHlytJ63dWRSwUXYkiOe9yBHmffJw5W9VQT5ng5Jozmf8QqrmvT4fRA1sV1gb6jGlT6bnHUOBdgKORorTU669Qd33hjwyJcr0gDfecc17AcOZ+MUatchmL1aznkWG/wAmaPbHXxnAS7kyURkUfzmWePMRE43SykCo+isC9oeG06ix3YN+7W3wot7eYppP+pxjkfF8migOUUMyEm2xDED6QPbHY24yi1HRhIolUU/md4Zyf9OmPljjnamrqYKvwIIZuVj/AF+s4WGBbaPFhTcEZalKgeZPyU46v2JzLVchQcAgFdJPLwkp+0++ObLRCtTX+VvooB+pw4/wz7c0srkqdCvScgVH+8QBgJabrvv0nE/V4/WT6/8AsnKFgFnQMhmWR6gWxemQpI2IBIjy/ti9xehry1CkLmqEQn+UAM3zjFL/ANS06tI1KB1p+blbdSPiDeRGDoelToUatRwq01EMTAuukb9RhPSqSjY/aB+mZx3igytEaF1OfBSTYExueigXP9ThDzGUYg1ajFnqkoxPIQDAEWHlhoOSObzFN3VxS0NpmQSJBJI3EmN+Qx72s4cqU1ZRvVFukiIHyxpuoZbqCpoxN7im9E0q3+WaZB6qVuGHRlIJB64X6fGM6qMqVzpp+BiXILDSrTsStm3B62sMXOM1WFJwoliKkDrops8f+3FJuJvlTlM0qrUoZqkqOpgjWsg72kr+mC6LGUJHIJ4g9QQwBlVeDtUMVCApM93TJJb/AFMQCQbWAHribPKMrCkL3zCKdJdkHmBth1D0qdKocu1KnAJ8bWQxvBk+w3xzbOOKavXVzXquT962w9PKNhjSVuTUi+JWzoFTMBCZCKS7dWxS4Ohq5ijRJ096YJ6MwJBv0MYnq0ytIROqsdMncz8R+uIOHOqZylUM6addSY3hZmPlibMO0x2MkMKlriCV8u5SoGJ2FiQb/hjfGnEuCZpKKZiqPuyRubqTtqU7f8nBziPbiqSe5C0lmxI1MfnYHAGtmXr1ED1HqMSfiYkbchsOWwxmYzkoFgB7+ZrEOw3P0kSUGqoCzXWYCiPESAPUzM+mNq3DTTrVKYJVTTFQwd1jn7zgtlch/k0lO9RZI/l8bH6fUYJ8UpKc1SjnQdD5hSP3JwWv+N4wJcVszw8LRDAkhgGF7iDDC3QwffDF2ezuqiDUcr3Uq3OY2PmSCMC9X/06zcLUdG/0sZH1AxHwfNd2XkShUhvVefqQR8sdPcKic6dtjmWeK5Wk1Q6m0WGptWkwRIBHpzH98VnQT4IK8r+3vj3/AAsSK7wULbA335+XLF1kDXp0Dp5RH7nFAGn5mYT5qPf2kKpCsDe4B/tgf2lzeigAwHjqKBBPIhoPyGDVFlHhhb7wBb0nCz23rhqopT4aNEVGHm7iPorfPGDjTEXGkStANQgDsxxnuc1la3Sm7nzLtq/bHSTxMUhkAxnUx731akXM+s/XHHs7RNLumF1SkskdLgn0w10+M95l1cN8LB9R2WE0GfPyxptsARKhR2MtcSz7OzqvxPU1EztPIfzXPpv0wC4/lvwnwUaYliN3bko6AYu8JrqtJs1UkU792DuerebMfpgVTc5mt3j2RT4Um39zzPyxMrE5CfA/uE24r3lVge8UHdaJJ8ixk414bW00EHNqun5m/wBMad6XbMVTsQQvpsP0n3xHw4y1NfysX+mKyLXfxEg00auy2e05mpRBMOAY5al5+pUkH0GOo8B4EuZWjXrMxNGodCT93CiANO1j4p3tG2OIZTMmnXWvyDyY6bGPacdh4V2hfKoVWn3yMSykSNxM7GVgA22nE6aceYMTsRX1gZVLNqEeyBqFrwY+mBfakfcg/lqof/cMKXZftLnMzrrgq4V3TRZUFh4fzT54XuJdtuJ1CaNeklIsf8sJLf8AY2ozAE6h9IxX/kobA5EAYWJqe50D7dQQwZqVJ8g6sgnzucD+BZcV+EV8rUH3uSr2HPwn91BGCa8OHeIwkNTMMPykIGUe4nEXGqq5fPiqCVTM0gtUR4TJIWoOrKwAPkRi7pRYF8neSZm3r2g3OUgw9cR8O7Ntm6iUlP3Y8Rja27N5DF6twtdIFZ1SkRBYSZjkALzgZxTtzTpUGyuQQ01IIeqx8bDnf+mLMr+JMiQVxjOpUzlR6X+Rlh3dPzK7t7k4C5D8P5iSZ9r/AFOLeYyoo5VaezVCCfTc/sMVmeDSi1m97jEWXipTi/WD8zfvT4Z2g/qcScLRjWkCW0kIPNjHyAk4gCSCOan6HBTs5UCCvXOyAIvrv+hxE2wNTWTcgGGcsgWtCmRTQierMbn5D64vOgFPvCBKoQD0BMn9MD+EUDpBNmcyff8AtiXtRmdNIJ+Yx7f+BiQ2TUqOwi7SWaQX/qam9IP98QZavpuRMkfUQcEHTSaA5lGI+h/QYp16GmssXB8X/PnilN2qJzCkv22m9GupXuyYU2UG8NPiU/Ox/tida5TwgtA2ucVPskDW6jSWsTsxF9JHQx8sRjiZEggNBsR05Ys0zIvahOnUnUAACZMYUa9c1M1mnCGqj6KdRARqClWAIBIm2nnzOGTiDFKJqnwhvCtuZBJjz0gn2xzniquG7ymWXUqNKmJmw9bAYw+mx6ib8yrGCAXMJ5LsdVYaatXRTUnT/wBSOh5DqReDjM8iVCKSQmTo3JH425+pP9cV8jxStWptTaoxK7gxceRAviZ8l3hVQIRbnFH5gb8w/wAf3+8eNNDSJHxDPtmCsgJSFkXbSosWPnyGNWzGmiW2L+CkvQfib1P9Mb1KQqEwQKa/E3K34R5DFSrW7xixEBbKOg6++DUCqHieNzaqkZZo5lVH6/tiDha/GeYXF7PjTTpLzJLn5R++Isglm8yPpfB6u0wdPdJdtA6kKB1m0DzJMY6hSzD0MmKBBcrSWgNBkgk6SsG8iYtPw+Rwl/w/4WmYzjZir/lZSCq/nqNMeumJj/Th44jXpV6mpMuzNJJGt1J3E6aZEEyZOJM2RFYKeYJygGjFrslxTMIMycuuoVa5IhCxXT4CSBYE6cHTkeIVKtKu1PU9JpXXpUAEQwtcSCfeMMfBK+ikipl0oUz8IDBVk8gInUTJwWSoJ3Ft7jHT1af8EH7nmBdm5zTgNQHiWcpmQr1Co2s9IjSOl9DLbr54i4ukd7Qq+JKbkifw8pB5SDGIMp/+Xm7kD7TUhhuD3huJ5zfDJmKuvNDwd870+6rU0jS4/wCoGB8JiLECMfRYtlB+Jm5P1fWI3Gm10qCnSR4lYHm3KfKOWAOTyM1kQXAOpzytsPnePLDV23pZbJIuXpFqlcHW7MZZbeGmALa2kT6eeAvCtaKz1FNMbkuImeQG55Y47BiJ2iBK2eqLWrk7og0AdTuf+eWKfGQFNICIBItglVRKc1XUIv4UAgsepHXy5YE5INmq1NIgu/hA5AAk+tgfnhbnbeEvImtezK3JhB9sEKNP/wCmpU+dSpqPpP8ATFCvSJDJzn6ixwQ7379F5IQv0vjPbcTZTm42ZdAJO0YX8yrZhzUkBFsPQWJHywR4jWPdKFMGo0e17/LHmQo22VaKnSh/MRufQEET5YnHG0qI33gfieZFOrQYXFFSXB3gwLxz0zb0xrxSiBKgzEMh6qTb6EYn4pwkjvDRYvruwKE85s8f864GrV1Kqc08N+ljB6QbYeg3UjxJ3J0sPcTbM5E1Fuwjp/znivRyiAQETzmN/c4moKxNid+ZEDzvgxlMrK3Wb8mj9sWu2nmY3PEP9ueMGrlqIpjwh2U+RKEX5fhI9zhD4lm5GWTkKOk/9pt9MFu0HGX0EAgaGEpAgjbfeRIPIYoZLs49Wn3rBlAkoo+Ig9PLeMZmIBFBeaADEafM14JmiKh0oKikGVNpK80P5hN/LG+e421Y6SBTpg3VNz5E88TcR4eFNM0Tpan+dgukR0a8k3J54lp9pcqVmrTbvRsyiRPUSY+YOCYgkOq3/qEO3tJqSKmmkajAKqjwU+p5E/rgblF1uiC5Y3/c4zOcVaqBP3dOZAPxHzOC/CWpUKTVwCYHxMPiPICeU4FrRSSNzCBDGhxBXH8yPtDKLhIX+uI62Y0UVA3YFj5AnFSrRJLMTLMST5k4uVcpNVae8BR7ACfqcPVR2rFFjuY5dmGGUyqCo2lnYu4AkjUPDPnpjFiv2rWmT3LNOwZRB+c8+mBVTPsDbSSLEkTJ259MVdBPqbi3v7Y8OixltT7kyBshJ2jA3bUtPeUWqzsTUNj/AKRbynHuX7Rq5+AU43HL19eeA+T4IzEHrtfrsLesYtGiFhdPhYXYrJjpPIE9OXPHv8PDmJRBuOfiD6jcmbZJtVWtAPiqOwBEGHOpTHmCCD0OGvO5hadKpV70ZXLqAK1dR97UcDxU6UjwjYSJJYmIicBezXE/tLUqVYLqpN3YdRpPdrYAnnAG+Pa3FBXrs9XT3VElaQI8CKDGrTsWI57mRyxraCFCjwIF7kxfocYpnx0+H9yCbVnPeVmU8y7mQx56QT54CZjPCpmY1947sBTUmVpgC7MPzSDbHSuAdrMtUZnSg7AOtOnUcKz1HYxCD4UUGNv2ODGc7Q5Urmqj5ZKi0KwoTpQmoxAmCd4J0+2APFAQvNmcuV1AqEHU6gyTc7df2FsBq1Hu6yPTbu2kVKR5TMxba/zBjBniiUKVQ5mjTenTaTUp6tWgk7r1p+R25WxUqUKVaO7bSR4lVwR8p5ek4JgGEEbGDu/JdnI0nVqIHWZMeWLtakVqLpuxlv8AcTH0xDXpsL1E0uDvyYG0eeJK2VerUASxFNdRJ0ibgCetsZ+VNBmp0+UuDcY80lEd2rvDinIQXYg9AOe+Kb8ZemiswFKRFCj+RBvUqdT0XqcRU8xVRQrFiwHiCL429IGojzxBXQip3+ZE1G/y6AuQBtqH1vbEw4lzWTDfDc1qpCoSzTctUYqu9oA39hHnjXM18uwDsC5FlMQW8hzI6TtvbFH7LUZTXzJJvakvKSABHqY6DEfDi9WoGI0hXZZAnSq8gOdxHngAh5EF8iqO6Gsz2DziINFNKiOASneDUpImPFp1QI2xmT7LZgreg0yR8BP1Bvhp7O8Xr5hGp1GVmQyxA3WYAWdnkQZ9Rhe4/wBs61Cu9LLToSx5+L8UW2nBes5NSIdOj8QDl8lRWo8p3rKARqaZBHKbT6jF4UUrkuC4YCCAbj26W9MAK2pMyCvKJPLTHPBHN0tf3lJmRhzWzIehHNfXE+XEbDXz5lSsB2+ZR4hnhJpkkjpVSfnNx5EEjAc0wlyhI/lkg++C+ezNUgCvSSt+VwCjfMf0i2PMrwxmA00zSB3NRrD0FicUodKxDCzIuDZpKjFaWWDMN3qHwqOpxMVau8O/eBD8KjSpPlGyjzMnG9WvSy9I0kZnJ+Nl3M+fLpjMg7FV8IpID8KkHUI3Y78rcj54AAtbKP2hagopjJK6LR1VHILmygDboBiHhioGFWoGTUpJ5zBuQepi45HE9PJhy1SoIMHQCxsPO0C3PrYYhybENpBmJK7SrbyJ5mB9MWYenZQSeZFnzh6VeJJVDCCy6NVwvMDlIN/njZMweRjG+TybVG1LrZix8LmWaLsZNrA7dSBhmTsdqrBhpCKsFZFiBJPoY95wWXqcWLZzJlxs3EA5PiFSgSuqRsQfI+XPFdc/m6Wo0cy9OnNvCHpgG+k6genywzU+BCgwZxqLTCkAr4upO5NuWCIPeL3ZUBeQGymSAeVwMRN+IY8bakW75+YwYj5MV8tXJIqsFFRlOpqYhWMfEBsJGIs/kTVUrVrNTp/lCiT6RMiMG812RptmdStUQbsoaU2uQDt7c8Rf4S8vDBgx0qVXxKsTEkfFMjFOL8Rx5WCg1+/9TjYyN4P4PmStTvwnd08shGXpm0uwgH/VEknkCcDOJ5stSSgr/CxJ5S7mXY/XElXjiR3SWZTBB1M0nrHP3xV+zbmtrUDYA6QZ9L/M402IY7RVEcyxVrIRFu7A0liYHSBO+KVfMpTSKp1FR8AEkjYEXtv88WMjwSrXI7imzLOkO7xTURvO/wAgcMnCuxgUu2aJdtOlIWBJMje8Aj64ly9Xixmr39hvDXGxgSjw2q9Ne7WdUBTBYLHiDG3QD3wby/ZarUVITXMCqzEXttHLbn1w25fKCgAFp6JAFj+oNwBiSlmlWYYamvzJ/bHzmf8AEcjsQi/f0lWNdBsGJeb4Lm0B0ioqC3hYMw9mtG9pwKyHB64L1UoVHcm9SqwHp4Vn2GOkklxFlU7gNc+Xh5H1xIVTZaaKuxHL19QPPBp1ZCn1Kv2lJyt7znNPsrnNYqMSzMIgfDDWuAdv6Ytng2YUFU7wgs06Ik6iCBMW+nK/LD33xSQSqzzNp9L40DogEMZFzY36nHD+IP7CSMoY3dxW7AZZqeZrPWmmtNNOljfVcwRzIAn/AM4VOMcRWnVYTrnxSLb/ADvz98O3H8m2ZeA4pQ4qNIJNhAAHWLycUcp2Aouuou5kzJYfvePXFZ6nCTryefAlSt6WMBOYGztJiQ4RiZ2EQZ5X5H9se5XgVVFX7zxEy8bxFgS3Qj67YzGYE9U6jQKqRubbVL70q5ACqWnTJlQFE8r3I9NsbV+CtqMkkadHxCRMcp6LJM7tjzGYAdS1WANo1bYEkyH/ANNgEF1JJIPlIAWfUgX3uSbbYvPwPUS0KDpKmWieljfa2MxmAPW5Qdp4qDc9ynCVZB3gVhMaJ6E6RczF/piWllRTfxKF0sJ8IuLTYn5+RxmMwB6rISbMWFFS8yQAQFtdWFjf+sGY8sWqObNNiHEk/pyUeW2PcZiDK5yGmjKreQ98SZaSSAF8gDbe0XxlVyCwGxv/AOMZjMD7CdmLTuG9rm5jeR0xP9rIbYz6dceYzC3G86dhJGro12UuDuGjf98B+Idn6LzFPTJEiWg3naYHyvtjMZjuLI+M9rH+Z4DVzCNQOFCLpC7GBcfLnjzhrMV1EgCJvHzv64zGYPExO1/WcIppJoZmKoDqsTqkeYkn22wRy9JUEVESoYvHLynmMZjMbCYhjFCMUTWoiC6LDdGM/XcYipVSbMsgTdT/AMtjMZgT0+N+ROlBIq2XVvhA0gzB5H035YoVcwVPptPyxmMxnsTrKk3UWOZorr3hIuSL9NrYM5LUEFvpj3GYHKL2MaBv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54" name="Picture 42" descr="http://2.bp.blogspot.com/-_vcN3zIRoSA/TuvwpkvfwgI/AAAAAAAAAOE/bKm0TqrCeJQ/s1600/bartimeu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49451" y="2262181"/>
            <a:ext cx="1480267" cy="1666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CaixaDeTexto 29"/>
          <p:cNvSpPr txBox="1"/>
          <p:nvPr/>
        </p:nvSpPr>
        <p:spPr>
          <a:xfrm>
            <a:off x="4929190" y="-18"/>
            <a:ext cx="24288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O capítulo 10 marca definitivamente o compromisso de Cristo com a cruz em Jerusalém. </a:t>
            </a:r>
          </a:p>
          <a:p>
            <a:pPr algn="ctr"/>
            <a:endParaRPr lang="pt-BR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Por sei vezes</a:t>
            </a:r>
          </a:p>
          <a:p>
            <a:pPr algn="ct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veremos isto registrado no texto que estaremos lendo hoje.</a:t>
            </a:r>
            <a:endParaRPr lang="pt-BR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4282" y="142858"/>
            <a:ext cx="3929090" cy="486287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Neste capítulo 10, </a:t>
            </a:r>
          </a:p>
          <a:p>
            <a:pPr algn="ct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temos seis episódios bem expressivos do final do ministério de Cristo na </a:t>
            </a:r>
            <a:r>
              <a:rPr lang="pt-BR" sz="2000" b="1" dirty="0" err="1" smtClean="0">
                <a:solidFill>
                  <a:srgbClr val="FFFF00"/>
                </a:solidFill>
                <a:latin typeface="Comic Sans MS" pitchFamily="66" charset="0"/>
              </a:rPr>
              <a:t>Galileia</a:t>
            </a:r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. Agora ele já se encontra a caminho de Jerusalém como podemos ler em 10.1; 10.17; 10.32; 10.33; 10.46; 10.52. </a:t>
            </a:r>
          </a:p>
          <a:p>
            <a:pPr algn="ctr"/>
            <a:endParaRPr lang="pt-BR" sz="22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457200" indent="-457200" algn="ctr"/>
            <a:r>
              <a:rPr lang="pt-BR" b="1" dirty="0" smtClean="0">
                <a:solidFill>
                  <a:srgbClr val="FFFF00"/>
                </a:solidFill>
                <a:latin typeface="Comic Sans MS" pitchFamily="66" charset="0"/>
              </a:rPr>
              <a:t>1.A declaração sobre o divórcio;</a:t>
            </a:r>
          </a:p>
          <a:p>
            <a:pPr marL="457200" indent="-457200" algn="ctr"/>
            <a:r>
              <a:rPr lang="pt-BR" b="1" dirty="0" smtClean="0">
                <a:solidFill>
                  <a:srgbClr val="FFFF00"/>
                </a:solidFill>
                <a:latin typeface="Comic Sans MS" pitchFamily="66" charset="0"/>
              </a:rPr>
              <a:t>2.A recepção às crianças;</a:t>
            </a:r>
          </a:p>
          <a:p>
            <a:pPr marL="457200" indent="-457200" algn="ctr"/>
            <a:r>
              <a:rPr lang="pt-BR" b="1" dirty="0" smtClean="0">
                <a:solidFill>
                  <a:srgbClr val="FFFF00"/>
                </a:solidFill>
                <a:latin typeface="Comic Sans MS" pitchFamily="66" charset="0"/>
              </a:rPr>
              <a:t>3.O mancebo de qualidade;</a:t>
            </a:r>
          </a:p>
          <a:p>
            <a:pPr marL="457200" indent="-457200" algn="ctr"/>
            <a:r>
              <a:rPr lang="pt-BR" b="1" dirty="0" smtClean="0">
                <a:solidFill>
                  <a:srgbClr val="FFFF00"/>
                </a:solidFill>
                <a:latin typeface="Comic Sans MS" pitchFamily="66" charset="0"/>
              </a:rPr>
              <a:t>4.Os ricos e o reino de Deus;</a:t>
            </a:r>
          </a:p>
          <a:p>
            <a:pPr marL="457200" indent="-457200" algn="ctr"/>
            <a:r>
              <a:rPr lang="pt-BR" b="1" dirty="0" smtClean="0">
                <a:solidFill>
                  <a:srgbClr val="FFFF00"/>
                </a:solidFill>
                <a:latin typeface="Comic Sans MS" pitchFamily="66" charset="0"/>
              </a:rPr>
              <a:t>5.Sua morte e ressurreição;</a:t>
            </a:r>
          </a:p>
          <a:p>
            <a:pPr marL="457200" indent="-457200" algn="ctr"/>
            <a:r>
              <a:rPr lang="pt-BR" b="1" dirty="0" smtClean="0">
                <a:solidFill>
                  <a:srgbClr val="FFFF00"/>
                </a:solidFill>
                <a:latin typeface="Comic Sans MS" pitchFamily="66" charset="0"/>
              </a:rPr>
              <a:t>6.A cura do cego de Jericó.</a:t>
            </a:r>
          </a:p>
        </p:txBody>
      </p:sp>
      <p:sp>
        <p:nvSpPr>
          <p:cNvPr id="37890" name="AutoShape 2" descr="data:image/jpeg;base64,/9j/4AAQSkZJRgABAQAAAQABAAD/2wCEAAkGBxQTEhUUExQVFhUXGR0bGRgYGBwgHBgfHRgXGRocHCAaHighHRwlHxgcITEhJSkrLi4uHR8zODMsNygtLiwBCgoKDg0OGxAQGywkHyQsLCwsLCwsLCwsLCwsLCwsLCwsLCwsLCwsLCwsLCwsLCwsLCwsLCwsLCwsLCwsNywsLP/AABEIALcBEwMBIgACEQEDEQH/xAAbAAACAgMBAAAAAAAAAAAAAAAEBQMGAAIHAf/EAEYQAAIBAgQCCAQDBgQFAwQDAAECEQADBBIhMQVBBhMiUWFxgZEyobHBQlLRFCNicuHwBxWCkiQzosLxQ7LSFnPT4jRTY//EABkBAAMBAQEAAAAAAAAAAAAAAAECAwAEBf/EACcRAAICAgICAgMAAgMAAAAAAAABAhEDEiExE0EEIjJRYRQjQoGR/9oADAMBAAIRAxEAPwDmgjw9JqZbjxAJiohcHIT5UTbwV25yyr40GxUv0Qx5f38q2Uk6WwWPOB96Pt8NtIO2xc/L2GtGftGURbC/6NY840pb/Q+v7ALXCHbW42Ud3P8ASiFs2besZj3mocRddtj+o9RP0rRST8W/iR9yv0rU32bZLoJu4tjsIHy9xUY7ywPnIB+5+VapbjWCPEQfbLUjXQNwDPOCD6nSaakuhXJsKsnvHzMey61jsJjKPIFftHzoUMDMKPRgPmf/AJV6twDcH6j5ZvrWo1jGxxFVEFW81mPUbfI1lq+rfCy+UAfNYn/bSm7eHgfMHT2oY4hZnUHvVhPsda2qNsPrlxfxAjxgR8wp+tDXGgzmnzB+UiBS7/MHOmhHeVAP1qFnnuB74oVRuxjiL8iS6nzzf0FBnFHz8zp9q8w+AuXD2EdvGDHudKZWeAtPbZV8F1P6T6mtukMotio3mPP0FeW7LMdASfKrRhuF2wQApZjsDqT5AQPrVl4P0XuXs2q2wrZSCO0DAOw0GhpPJbpDOCStlDtcDuH4yF8DqfYfej8LwxF0S2bhG5ImPQf1rqeD6HYdNXDXT/EYHsPvT2xh1QZUVUHcoAHyp1jk+2SeSK6OJC9OiiY5Dw8JqHE4gxE5fb2IMA+hrteL4Vauf8y1bfxZQT8xVfxHCcPaW4Wd7ShzoplTMHVGDKd9wOdZwjDtgWRs5Hek7kem3s8g+9QqCOWnhIH3Wuo3+jFhjKsgMbMmvL8jDvH4eYpZxHoNKzbgNygmPXOc/sKynB9MZpp8o5+scpXyH/4z9RXlxTpqG/2n9DVyvcDuC1F7KvLMU9JzXFzAeRA5yKr/ABrgRtANBZTs8Aj3RnEHzFMpIAse4PLzMj2bX2qO4SeY+f0aa2Vo0kyeWhn0Mmpk4XebUJl8fhB9J+1ZtLs1NgbEgQR7Ex9xWguwNP7/AL8qbjg6pBuXYPMLp/ftW63bSfBbk/mP9aV5V6HWN+xTZw919VQxyJ29KLHCedxx5f1P6VPcxrncx5f3NDh5obSfQdYrsLtPatjsKCe+P1rLuNc7GP78aFF4AjsjQazz+lQ3VLbnTuG3tEUFjb7Nul0EF+9tf5v1rKXxHP8A6RWU2iB5GO1e2mlsKT4QT8qgPEddfY/p+taWsPB1OvmI9ZFTm0sbdo/iBbX0aRWpA2ZC9rMJEfUfr7V7aSTqZIGzAN7TqPnRVm1sSCSOcg/dW9q8DgGJLD8sfZsp+tGwUSPaOUaZmPKYI8MtwQfSvGsmPha23ipAPqsqa0LQNBCn017tQuvlPnWjYzLpM/wkSB3doQfnQMSFyPynxgf9oB9Kk60HSQPCMp/6tflQd7iDcjGnPU6/bwM0C7zvJn0Hyo0YNxF9RzM+Pan3AFCXcQTsPUjL8hUmE4fcf4Vgewppa4CBrcb20+Zpdkg6tiNmJ3J9P661PheHO57KHzIj5mna4jDWjCgE7bT6yftVg4J1dwsbjZUWJgiNc0TElR2TuKnPLqrHUEVex0e1l3jyp3gOBgR1dhnPflLfaBV/4XgcMIYW1YcmDZ/kT4U043jhh8O1xUZzHYRASSdhpyjfXuoY5RyewTbh0jmMOzMnNDlYSDB00hfOPekXG715LvVKfiClYEE5v0Mj0qDB8Qa1czqWb84b4vPTSeetW7EW1xi2LlojrbTDLOgdM0sG7iupjz76eS8M7fKGT8keOzfoHwoLnvyXZYBblm1kA8wJAnvmnfRjjWe5dTrOrLXJUsgIuHbeZ5abb86X8cxC4XAWbOF1W8SgfctOpYBeZ1gDvpfwXo5iMqhVCCZzMwDeOgBOn9mkw6NvJN0vQMt0opHTBinXR0J8UEg/cHz96hv8aVBLgqddCVnSO4xzHvQt3GAhUN4B7YGeNyY3g8tDVbbH4e32SouuJIaCzEbcpMwus66VHJ8qTdY//TY8EauY4bi165DWlLId/wAMb7EnXbakuMt3Xe5muZEEzn7erHOIWdwIAPhWmP4vebtIoCLEgtzIJ5rMQQeRpVjeIAwWuFZQmUPOIy6dxP8AcVCpy/JllqukNsNjMPZHWdab5G91j2VJIB78hgjQ0q4l0jNwHIxMkaREALroT56gkGlV3G2QIW21xipBZpn4pGrSdAKExnEXuObhKqTv4e+nOqRwxvlGcmO8Lxe6wEwi9YdCZCkLObtba90HXQ15aNln7TG89zMMzd8HYjbWqw7g7kud4orBY4LkgKAryfD4e/yqrxSf8Qm0UEXcQkZbdlEjnQV7EOFOZyR/D+orbidgrddZ5n6+4oBrQBOonx/pJqsMKSFeQ1uYnly7xr/fvWBCdvpr7V6mHLGFDMeW8fOj8PwS4dWhP77hVPrES5MUlI3B9Qf/ABWM4HcKcXMNhk+Ny57h/wDrWox6L/yrA8zH9a3k/SN4/wBi6xhrjfChjxED3NGJwlt7jqo8P1NaX+IXTvcVfBY+p396Be4GMnO58dq33Zqihj1WGGmefGf0rKVdb4KPT9RWUdJG2X6GicRXmG9v0NSrjrZ/F7g0pQHvrf8AmKjzraA2HSPab8Sk1vdwtphBj3pAzDkAfKa1LjuNL42HZDocGt8p9xWt3g+nZceRH6UrwzMWhTl8iftRf7TdRgC+h5mOXnQ+ydWFNV0E2eEj8Wo7lIH1owWxbHYsMx8Sv6ml68TbnkPt9qJt8T/gP+lv6Ur2GTRBi+J4j/8ArKjwUmlz4jNq8k/xan56/OrBZ4mn4usX0B+hpxw7FYdx2mQ/zo4+oig8mq6F1v2UbTx8j+hmmWEusMNfMnRrUGSCNX235E7VeV4VgbmyWT/LAPyio36LWCWtKHRXXMQrHdW03n81S/yovhpjeFooWE4m6Gcxn8wOVv8AdEn1qz4Ppde6vW4SVmM6jXyKwanboFa/DeuD+YKfsPrQl3/D+5PZuqR5EfSs8uCXZlDIiVulGGuaXrOo2ZZkeWzR5mswGJstiE/ZndSWA7ROvlm1B9TQ3/0dcB1BfycfeKKscOe38NkhgQVIEwQZB7IM7Ci5wqosMVK7aHnFMVaVnayDIJGUTlBnUrOgVgZkUB/mNx0Yu/VhQMpB7UnYT+gFLeOYm5bIAV9UtloBierUEZjt/wCKr9x3Osj3kjz/APNJDE2h5SSLLcx1oBg7PdJIMzAnQueQ12kTzoK9xnL8AS0JYwBJGYRAmNhptzNV+6HjUn0gVCtyNdvMD7VdYCbyL0htdxhfdmYb76Hy2FT4l/8Ah7RVYhrg11/KdvWl1q27/CjN5Kf7+dMk4bcOGykBCLsgsRoCg7pj4TR1hE20mKixO8/38q1C842/vnTVOFov/Muye5f11NbZrC/DbzfzH7Gm3j6QNZexYlqeUzyE/bWibXB7jfhyeLGI8tZoj/NG2UAD+EAfM0Pduu2+vmSR+nyrbTfSBrH2xrxKxbzg3HMsARlk5tBJ0BO81Bdu21+G1P8AOdu7TlWuMvh8PagwyEo0d0lgdPOkl+2wMgyD3EzSxi2uWFtL0OMVxpiIQqgA1Crqf1pVevM25Lebf2BW64d2gKlw6flP1MD50Tb4LdaJyr5n/wCNNUF2C5MXNI8PT7ivV3kkx3/3rTNsDaT/AJl/zCx/U1F+0YVdkLnvIn6/pRU16QGn7AWAc6anwBJ+lb2OC3GOoIHft/X5UYeNtslsKKFxOOundwvrRub6QKiEjgP8Q+f6ivaS3Lxn/mT617Wqf7NcR0/R+/yKkeDEf9tQHgV8ahAfJl/WrmBArxTPhW2YaRSX4bfG9pvkfoTWn7PcP4H/ANpq9ok1MtuREbbVvIbU55w4doeR/v50RxExkI8ftQ3Dz2h5VaeEW9/Iae9Jf2NXBULnire1Q5gNpHrFdEbBo3xIp81H6UNc4JZP/pj0kfSqboXVlI61tId/c/eibF+6D8Y8iAatZ6P2SQcpHqfvWHh6qIUFfLLPnqDWtPoyVCmy90j4Z9x9ZFMrGZbbsSqtmWDngAEMTJ9BUN3gxbe7cHnt8oqP/Jz+zOgbU3EJMHktzuO9TlBMfdo8fpIbf/rsf5WLD61vZ6YuNQ7eq/0qLhXQtrysTeXQGIEgEcm7MzGoC1Dd6E4lBmItlTqIJzEd+UgAeMkfMUrhhumbbJ2ObXTTvZD5gijbXSxTrFs+Tx9qpi8KjU2r+X8zqVX0IBmpVe0uyKPHLJ92oP4uN+grLL2XPF8WBCwgIZQfi05gjQRuDSvEXxvkPpH3AqMcIxF+1h3tWWbRlJKwAMxKmWgQQx2osdCbwHbvKjkAhRPsYjXyBpPHGHboZSvpCt76HdD6r+leJatTIIU+Bg01s9GLuQk4u2Cu4ZTGvINEn2omx/h9euA3L92zbQAdps3h+FgpHrFV0fdieSKYrNokaXG/3VNawQ6q4CxkuhmZ5OO6pm6DkKSLlplE9tTcUROmpUAmOQJplwro2tu2C9wvbdgrEZlA10Kk6tGoO36I8bfI3liVj/J3cgKXYnYDWfIAVHiOA30+IEfzW4/Suj4nE2bK9VhLcTu8tmbwmcx94oAY9rOt1zJ0SyhGY+LEfCPUnxrohhnXZzy+RFvhHO34bcnZT4Sf0r21g/zlx4Kq/Ut9q6Va6SXLjQuHJHPKJ9zm09a9x/DlvDM2Gaz/ABlrYHqMwmjLHNezRzRZQrDWsjLkuMFh+1sfw6RpzFQjiyKYt2lU95GX+tWu/wBEMQNbapcUgyQcp2MaEwfekz9Hb+cG5ay5iAJgxz5bVDWn9i+6fRFZd7mWCwJOsLpEEwDGraT5GlHErNwGHNwzy57ayBVkwTtmyqYFu2ST3wNPMlm38TQtxmMA7zJ9qSEvsUnH6lWt8Luv8KAeLGPpNGW+BXOdxV8l/wDFPhIrVpPOujZnPqhS3A1EZndvYfaiLXC7S/gB/m1+tFuukzUdx9R3UNmxqSPAiD8K+wrKiY1lambZFlGg1514lRK2apkpLGoJtWhFJLnSF1ZlCpCsQDryJH2p7aU7/Kq3h8Jbu3mzjRrjZQBu0tlXWNCRzIHiKaHPZpcFd4cmo8p+tWsHqVts4J6wEiI0iB3+IpB0etZnUdwY/T9a6FxngiXVtgq/7tSMyFoQEKM5A1f4fhGu/jSbXkSB1GyujjFvnmH+k/at141b5T/tP6VsnRe015ra3rpQFZuhlKrKmFIjUk7GYHPlKzE8FFu4ED3GA/EYi52suZNB2fOdZ3Gps4LsRTvofYS+riV1FTomuseFLuCqFDAbTp7Uyz1FqmWRr+zn0rw8NzyvXLhyWRlZ1kGA8iJEgg9/dUuH4natMDfIykGMwkZo0kc9J+VecN41muPcZz2icsEKQNBADchHzqU5SXQzSZsbN3CLat9dadLzRbuKrdptYECTJ75imo6NYlznfE2kuAkwMzZdANyQOQ00rZECrnulW6thdtwQ2uXI4EaAsHaB404w+JS/2kIZO5F1nnI3B89qVSbW1E264EK4S6zENiM7CQUTKpJ/mzsMnfEnyNSXcGigMEtlplrrIoVD/AIljPMyaY38ZmZkK2sq6NmAJ21Cj7k6HkaR3+Dvcuy95upXXJGsH8IaYjvMelXx/Jxx4kSlgyS5QzwN9WJuG4epTdjq1w7wJ5bTECkXFeIG9cKwerDfCNWua/D5d80RxjH/AA27KjUwoUEgCRroJ0+ZqTheBu627TWbf5mSTc9V76fEvLLyS69Gyf6Y6R7fYYLLW1D3XS2R8MjRPBFGpbx9qgbjASGyO35TdBLHxCDRfr3mmOE4WFORR293ZiGfXmdcq/PyoNrq9oq5QAgdabJJYd4d21HpFdLlFPk5VFvoAv8AFb/x3FXOfhF3UIPBF0nxmpBxK9dtlH7QALFguXloO4DumtsVdRXK2SoCgdZfuwSzEBsqg8gCCdeccjSfj2PV0CddaeJORREnST+7aZjMJ9OdRy58f4rstjwzu/Q4tYC5bOZ1OmyAEk+ZAgToN6X3OHObk3btpC24bNm98sexpbhuMW7QAu3r90qICDMFUd0EgH1n0rc9M4nqMMTPiAfUICfnSv5M3+MRv8Ze2Pgy2gO1duKupW3bKIPN3gRO8a0txvFHe4HuPbzBgUtq2YDXQACdeRJpRf49jLsg2wqkQRG8jvYmlP7DcWP3eu4JYH6z9K0cmT/lQ3hgi18V4hduuLOW7cjtXCsZS5OxJIBCADwknuqbiHHzaGS5lVjzUpO2ubJm5eVVbiOOxrJFy52O9Rt4TAgelLDhBlDQxJ5+NaWDyO2GOXxqizYa4gGcAsYKwDowP/ilWO4cbpEkoANhOvqaacIX90mnI8tfiPrRGIAiRUowUWWc3KIut2gBlnbTxr1YHKalgczWz0zlQiQOVn9KCxNo0wNQXxpRizNAObwrKmNZT2JRY1s5alsJJFZacEwamsEZo2/s1NjomFqKq+ExcXJggG4weIJyl3zRHgas+KxVtR23VfMgVSMOLmrAN8TEdmd2JEaRTRXAZk3Q9P8AiFH8LH/qWunY5LjH904Q5ZJL5cw07Om3fn3HLeucf4eoGxZDH/0X95FWDp9iGVLKZmVW+Jh4GNxtp965pxvJSGX4i/hNwNfuyCbOpeypnNqVAEfHJb4fxz4wZOOEC6gX4AnZQ72RmIyGdQdNj8O2ooK5eSxetvh3JeGLEZm2GrTcHaBnuqFlu3M903AGIzMCCWbbnETrEchpy061L6kFDWVDLhiShb+I+wFNmsKySvvVasLdKW7cshdiSdiRIAA8yRtTdcO1goOsdrbyDnBGVpGUDMxOuvy76lL8qLp8E1vAo8dYgaO+gsdwO2xEEpGxG418/TammOFy1Ye71dwAKSCykbAnnt60h4Hw837XXXHvi40lerA7IERJPMztpWbSVs130YvR25bcPbuZspBytPajWDGh9aPxJtXFZggtFmgdWSu2ktrG/KOVbcNu4rEllTLa6tijswOrDQhQsk6jUyAJ50FizdUg3AphgzMugYBtTB1B7JnTkatjkrpnPlg3ygC1jBYZtMURJiBCt4wUIE71KOlVzbIWHLRgR59k+9OsPxZri5rVosOeWTH+0ECl1jG3nl2FgJ+XrP3kTEgbGTt31KeODdyLwlJLhgSdIXBb9wrk/ia0zZe4LIkR9ZNWTo5xv9otrbvyt1D2WYFc4/hY6hh56xSm2ty413IwVbZiCgbMYUkGWBHxe01Al8smYgDUAjOkg92/y38KaDjDonOLn2W/pLxu1h8O9m1ma6+hyAkiQQSx7/PWueftF65pF9oA0ytoOVObODa4rMrKioYYuQsNvl1BkwQfXepuAOS1xSQSkAxp3mCJOuk6EggiKWckw44Uir4iU0dGB7j/AFNG4bhruoaVRWEjcmD8h71nSAhrmfkyI0eYn70+4LgjeW2oUFYXPLZeyRrEaz5UNlVsbm6QJgOEWQJY52HJiI/2jT602w6AL2VUDwArXpUlrqWHUCxdVoRhzAMnaMwIkmZpD0Z4o2Z7TtnC9pWmdDuJrRlurNKOrpjoqZOhoXEnTSanxOLA5wKXYm4SmhB1AJn4QSATp3TNZV2BhWHEjep8JaW1my6ZvEx7bUssmLgy3BcQrMjLoQQPwqPHfXSpXxCggnNlbYwde+JAB/0k0VK1wDUZPiZEQBQl5t52HM8q1v3hOVAWYRIE9kHYkgGgsPiVZpfqygBlbnMj8MHTNqD5bGhaXYyt9EqkNsQfKtVtc5mgbljJiV6vIFYHOEJKAwTAnwI075jemWMvi2k7k6AeJ7+4UZfwy4NWEazUVzurTidq/YVbl3I1to7duSFnWCDB9ajNzYitHlAb5Ns1eUO1zxrKYBaurIqB8fbV8hcG5MZRJMxPdp6kVvxe+yICu5YD9fpVU4deBuu7fFEz/NcuT/2+1NGNk5ZK4RMumIY3CGugqoH5CzbyRAIXmNJBq3cUz9WItKuUye3JygGDqQNRmPM6DvqA4dnBsiwgQsxa4V1J1i4GzCIPcDoOVVvFYg2We3iC5eD8LDIRHZYRuDJ3Ex61By3lwXiqjyEf4cJOMWN+rc/SnXT3Gsly1LEJl5SDOYjUjXLrJHOKUf4Z3smIY/8A+Dnyhlo/pjad8Rhgm5t9o5cwXvPuRQd+UC/El4hwPJbDp1jMmjZktqhDCJSO1HKTMyPOgbODusrk3iiE/CJ1YCOUaQdT8jQfFeJ3kITEhmCTl1IWZmTHMRsazo1dN0sDLCWYprqu8eRnWNYFVjevIHWw+fA3VtW8UpnqtYyiCusnckr5axJit7nE7bOhQZb85ihBbIApAdSZDHYj57U5XBi/++tgnNoisYRRorArExvy9KovSa+2Guqcnaa2VHxgCGBGVmAYkUkHs+Qy4XBe7ttzZZGdJZY+FmPMEEnXOSa5/auYnCLkus4tkn4G/EvZgnugbVauj/S6w6qcQFkAQ7Du3BjZpA86B4f0ssXhku28jSYYwUaTpOnZPmI8aGrimg3b4C+jmFbqiSj5Wm4CToSdwwkanx0OtE9JeHF0sWYK5g2dVC6IFBABGgEgCYMZufM25jyh7JOY6qBpp9gOfn41VOkHF8Ul9cRadMrrlGSSACdZDaAyAZ8KOOLk7ElkS4LIbQsBFRmUZeyqsgUAjTsvBYgxtOx3qPDYE9SzF1hTckRqQHaBppIgacjMVBwjpGtm1luIzZF7Iic0ageY29KUXsC6rcFu6zoXzsqnUSVZpG8CTqNK0YcsaWRKkJcPj7XU3xeUriAzMj5ebfhfTQAj5mrNYxtjqhb666UhdVACqMkZBy9KQcXwxuI1xl0UsC0xPZUyJ37ROgoDA2bxtoEfsMO33LMTmHlBHpTTxp8hhOgzB8XFkFZAFzdoloQgBYOgMZT6kUz6K4w3bmJuHXMy6xE6EDSkIwHW5rasBDFreYxmzEb+JAEAxpFWDovh3U3hcQIQVAUCBAB275JJnxrSikgJtuhb0pbLdI5BFHt/4ryx0gt21UgguuXKZ5AjMp8DEyPDuo/iPCbuJxTraTNAWT+FZGknxOw3PKnn/wBJlOrdrVomRDDd4QydQDuIHf7Gg6UOTW3LgrHF+I3sVba9cV0sWtRG5Y6JExprv4iguitst1tw8gFJ7zuflFdPxvR65ibL2tFLjunKRGXw0I7/AEqoYLozi8G7C8FRHGjDtKzyANtjHIxNLimqroOVfbuzbCYHrRmDQqsRMSpbsgho/CoPlJ8DQnSC2tpSVQozZgnbkMBBBjkDG36UfwTG4W1h+ruMBcsuw6wHK85yxYeBnxqt9JuLC7ftFEyWQSFIEZ50bU793rRUG5/w2yUaCsRfbqLl4sAwGQLpEDaDpqSx7507poq/xm29pbKhe0RHVs0CPzA7GQI8e6oMiXwLaW0tE3B2wJOiO2s76r30J/k5F4WcyA/EVtyIb8BLHfm3hTePkCnSYeOJrZZ9L2XssxS5Gg+ZOnLka3s8FfF27eJsKwAlSi5JaGP52CyNQd96D4xwFRctC5ciUClgNJBynTyK6+dWHh8orW8K/VBdZYgq2o23WCDO0zvSZPp12w43uiqX8Dcw5AhkDOCFugI8SBpqVOx+E+YFEYTi0M5R1XKNA6yHAgnU95jzipOlfSa4lxZCM6g5SRIWTqU84ik+EwzYpuse20NyTsjTSSTy0p1co3IVqp0hvxLitq8jhBcIPxKdZYggZQBJ2JqDheV7cI6uyjtLPbHIkqQDE046NcOTW6uQqJUWwuYkiROu5bv7h40j6Wotq7au2Q1q6ZOU/h01g/lM7fSlg0nqgzi/yZtcw4JOprK2s4kXVFwCMwmBEVlVt/olwWviljMkDfcedU3o5hzcYnKcuknlCkk/ORVx4jeAQyd9IG+vdVYv8Sdv+HslbaHRjp7VSF0JNbSpAlzpBcDXIdsjlgq90nYxt/WpsJbtOJZpcpzGs7GD5+e9N7PRu9cUm7atMo2vSEMd5DRPntXnD+BWFOUMt4k/hxCKR4KIM+pFTS5L06oUdD76rebMYDWmWfPLT7j3FZxEWxqiZD+h7xHjyFQY/o/asElc7AHkRnXvBHOPzDTy5p+K8IuIvXowuW2M5xuCxntDlqY0mg4/bYrigm6YbirzOczXiJMQwUpIEQREkaVrhOM3LJZerUhgFZ1I8x2YGUGIGsHSk/XTaGuoeT615cc9UYBDFoRgdzp2G8CACD3ingr4Y3yMcYx2RfmvG0vXWLjMsZgNYbnoORJikHS3pWuMsKhBDq4Oo8wR7H6VacRZz4WwlpW6wqIIgKV7RgzIBgCDI3FIcVgBcFy3cUSFLISO0rKCwjwO0VGHDpnNPJUlwJuh2Ht3evtXFDaKw5HchhI1jbSkmOt5Xdf4yPLX9DTPojeyYpJOjowPsGH0qPjqAYmIJDMrR3gmCPlV6K3wywcM4w37pvxFcon+FSWPqY9hQXEb+l9FPYS4rKO7N2mHkDpR2C4WXa29pXKJm0KMJmfhJEGJiPDSdqRgZrl0d9xh7ZjV4xS4R5sm27Z1jh1sZUaBpr5zr9TVOfDPYQ4lGDImUNHxSsgyPEkLIPOas/CMd+6WR2eqP1j7VRsHxjqrNxbkFGuZMpmdQS2g0Kz66V5+JyTdHTrGSpkvFrnWtmbZURVHKSSD7V7g+HZ7dhgsjXPruu4kfiA7tamx7WntK1pFtrmzDLsxJg6URwu7kwtgnmCD4q2k+xFXyfVcFML27K0TF+4rAa3GUzpESB9KsXA7hIYFicoVfbN9KzpF0dZ7S3bQNxxBJUgkqdVnX4kgCTy74rTo5wjE/A9srmZe0SIIMZiIJn499qmpeSNopL6PkuvCzk6uwvx3QbjGNpKhQfJdPSrh1QMD8unyqqcMI/b2Y/htuPL99cj5AVZBfhV/Mxk+pJ/vyqeZ06Ex8qyR8WAWjZdB58/rWmLUNaKuM4eRl7/Hwjv5VW+McUNvE9XKxAJBMCZY6eJjbTanNi+XknTkNdgP61DYrrRwnpVwTqMQ9vU6rlJ3IYSJ8Z09KtGDwqFBZZQyABYPLKPiB5GZMimvTThC3L+HxJO0pcX8zJJtkeZJJ8qU2AWcW1+Ef8xu4cx6/er72kHgD4fhgl/KpnLcYDXkLZj/ANwqXhdvNexN3lnyKe6CVB9AnzoTiNq+mLD4dBczoXykgRJVDzHNB70w6IfvbbG4IVHYtBiWYzAPvrXTF8Wc2XoC47xE2L1p4DKO2FO0liPpEeVMOFLcxNo3iyWVdtFAzOQJWSSQB5R/SHp1H7NdQIilVtupA1IzTHeNB9e6lHRLj0BbLQFEmfCZnyE61OdZFa9ATljQfx/gN3q3Nki7KwRs3mAdzrtPKqdhuI37aZFuMAARl7vDXarTxDjZZmFu48AyCNNdtBJ0/uKWrgmxRdpAuBTmO2c6ZTAEDxjuFHGmlyNDKm+RZhuNNby9UpW7OWN8wjaImZ8a8bGvcust4B7rQAXMhBuQABE+tFcTxV61Baytu43ZzaEtG5WOW3fvQz8KexlZvjbtFd48/GmS9tFFCUumNhbI0G3lWVrZxYKgzHgeVeUSeoy45imVJmC3ZX7n0GgojohhraWzeuLLFot6SdOSj8xM0i6Q4nNcVOVsfM1beC9lbYCiUQDMfwyATHiZFNL8eA/HXtjTGWxdUC8s66IWOUfzR8R+Q+dOsCECBURAAPhA/prSYiRrWNissQdf0qVs6WkWNWWDIA2kb1TurtW7mJUgCy7wQfhEqubyEkmj73FpBkRG5/pSPiFjPhWkkFrik+OYmfkacX+lP4hhTadkO24PIg6qfUGpeD4I3biBc0dYi3AdonMjDu+EimHS9ALltjPatkADcBFMH308hTb/AA0wOeb1wwnZVZkl2VSNPATPmR3UyWqbBny7VFf9lx4dxm25SymZFiVYCAY0UjkRyig+k3DOrdHtJ2MnacTGbNz1MfeguLYRUvFrBYWxDNbU9n4tYHdMGB41ZOD8cs3g6sBDDKddIj9TXNHltkssbjRyziXA8uLQB2VLuYhl0IMEsvp9CKW8Z4T1d1Vt53JWTuxOpHKug4ywloI79oqzG2p1ieyGIG5I0Ard8ddVcztbtKecDN6xAHua6YKUlwPCCUU5sr/CuINhVRri75QS2c+cg7CNTz0jSpeMcNs23a9bvrDOXK5dCWBnKQzGJOxHPfeGKYq605L9t+YiJHzObyMULdwa4lGypkxFohmUaBo1Iy7SQZBG9NJTUk+ifhhq65IrGGxZUi06i2zELqNACSNxtVK4rYZSAdZVW88wGvnrXWeCD/h7XioPuAa5t0g7XVnmLdv/ANq1PBLZy4RzPig4vltYe0N1GZh5k5R9aiwPSJVspbdGYoCNIiDEHfwoTAsdCxJM6k/33VauC4cNZBIGltY05qBP1ppHTBUuBFw3il1WHVz28xyknTVjp3aDypzwnj7HK5JBtRGvI5wV8RoT/q8qVYCzGMVZiHuT5ds/StbKQjnlK/PrDVcWOPLOfPN9HQ8FxJGxtwZgC6IY8CRmj++dWPGYiIaPhII7jpqPYmuQXcFfv3JsqzG2ozEEAgZF11juNQYjjmLs5ZN5WXbOGg847R1HpXJnwXk4Z0YZf67Z0XpUou9u1cKXlymV0Z7c6xzJGug9tqN6J8QF+becAwYjVjoozSdCNx5iqdiMc17q7lshRet9aV/Jdt6Pl7pA5Ux/w9zPi3ukmOoBjlLZNY9DSZPj+ONtjQzb3EcdN1W1Y7OpR8wltWIVg06CNDVIwX7QUPUKtwE/vLjEKmbmqficAn4tRTL/ABJ4uLz9TZaYuLbaO8ntR/qyg+KGveM3lVFt24C2yFjwAgUYRqNstjhuwEPi0lmsrcbLAyXRMTsAw179K24Nj1ZLNhAy5MxuBxBzAg6jvJ+U0BdvkAazG1E2Qt7QkpcUSlwbr4E8102NPaY2T4vFpjLpJeN3DGyigZVBk89mie6K5vfwjWmGbsk7fPQ9xq62uOu7qrAC634j8JI/8HT51XuOWlvXmjeWzESQNSSSTqWJqWHaDaZPIoyjaALeIB3MRuCfpTPo7ipxCqusg5vAbg/Kq8+EMgToSQCRppVo6L2xZw+Iu6EgGD/Kug9zXS2qOWOKpWDY/HhsQ1wier/d2lO2YHVj4A/UU8x2K/dgq2pXOzDuAj0kwBVVw+ChrXWA5GBYajtbGJ7zt30/xbTYeXTPAzBTogGyiP7Mmg2d+Lgpl28ZJ1376yvGWsrGa5GN/V211J39qv2Gu9XabmysR5nQL9qo/ErAS4wmdvYin3DlZrKtnBZtCraSViI8YC1SStI5cPBabgIG+vOl2OJMQeY1+X3rR+JM2htPmk+Ajl50Jeu3YMWiP9Q996mo8l20EPiM5A/MAx9vuRRN5tFU/wAxHrApLw9XVTduSswFHOBsBVh6PYBsRcg7btP4RyWe+NfU0ZcGTF/SfDWrNlMQ4Vrp7GRvykMQfDTSOc1X7HSu/CqpGVNgoIgTtIronEMDYvJcF5JkEyTGUTuv5WUbct65Xi7aWXdFYMisQG7xOnrUcGRTVMTLGnZeeAcbR7V65cGUhGESCC0SB3qTync7UBw4PkD5z22hvePoaU9GuKYczavI4ZyQroSTB0gqPfY/erLc4ebKQssmaQ0RAOUajlQpRk0I3KTjXRsrM1zO5lbQEDvPIf6QZ/1CgeK3hcVkM69pD3HmPI91S9b8a/xAn/UsfVKDvrI8RXfF0kkbLbkytwUkjb+9quPB+Lq3V4jKA6HJdjcqRIJ8tT7jnSTE2dx3il/DsS1tyo+F+ywPy9ap2qIpuLs6Gt/qzetH8Ia4h/h3+pn1qi8bSCB3WV+Qj7U/u4sPgrd4EZ1tNacc/gZR8wtKOkaRcI/hI9prlwx1cgfJrdV7FlvRB6fWrlwIf8Mn8h+oql3WhB6Veejq/uLf/wBtfmBSz6Lorl+71eNuE8i8eq6fWj2w0YRTze78lUD9aV8aScTiF9vVFNWrC2+swWCUDtsXYeZzH6TVscqRy5o2xv8A4a2B/wAQ52ZgntM/UVH/AIlYEuLWk6OSf5tR7U06C4NrVjK4gm6x/wCkD7Ux4/ZzoxiSqkj0FcMs1ZnL+l1C8epyTCSmReQY+hKgN76e1WLolxRMLfJvPlUoF+FjmiIOgO0H3pPilCkR+ck+jhfoRWnF7cqRzXtKfDmK9HJjjkVM5IZHB8AfDsYXxUgj/wDkMfMNdbX6H1o/E3CWaeZJ+Zqs3rT2Gt3QDrFwDwztp5HKD6in9zFLdHWJqDrHdO4PlXJkVdHr/ElwRXK2stlPyrW3fAOY6gcqhN/QsdgJqZ1uSBuFuWxGVjpbYkegdj849ql48WDZkUdoTAOs8502oLo1LXzPczN5GB76034jic50AWNu/Txro0T7PKt266K1isS7kALl8PE+m1E2eJPas3LLCQ4PhlJ38xTicyEgCRSjFgMJ8Pam1XQOVyWG7eixbYsrKMsAtzAnbUbDv9K9xmW9bb8J7x/TlpVIY6R409w2KPUhuex8xp9K5tXA7cLTFN2J0+teVMnD3YZtNe+spxHlVjPjy/vhOkqPlIqXCXWS2xgMqntqfkwPI+I7q06R/Gnl96JwFrOkz2SpV/TY1RP6nKu+Cwfs1/KpXUEAwx8AdGWQai/Y9c19wB+XOSPnE+1IMJ0jv2kFtGCqmgJWTv46RTOz0uuMBnto7LrmUgH2j6Uusux1lQ6wuH61wXBVNcsiDHNgGHPbbvqz4DFW1i3ZyjQ6DwjfxM86pP8Antu+3aZrZ/KwifIzHpTuxhBbCXVky2VjOsamZ8N/eueU+aZRRbVlgw9oLcDrPkdgfDwnX0ri/S/HG9irzmBNw6DbQ5QfWJ9a7bhspMbzvPjp9q5V/inw0W8ULqgBbyk6fmUwT66etPhioukRyybRVcGgJk7DlVp4Zxy+gyZi6EEZWMxpMyddI22qu2VgAUx4a83LenPXwG33rpcVLs0birQ2x2MyuhB0uLPnlMj/ANxoxHzCRrOtKLOB6yLRbK1tmKt4Eaex+Rrxma20N2W+TeKn7b1SKT+r7Gnb+/phWMX3G/kYNKsVag5vWiDiu00jUgT5jT6VCUNxo2tz2mOgA7h3nwFM+FySrZ0hiMKbOHyFp6xEf+Vmbb5CtOMtmYeKsfka06S4sZVQCCYJH8ImB9PahrXaOViZiR48j9J9anA3yY/ZJeiDG4K6E+HMBzH6V0Dg4hFHcij2FJrPwr506wfxQO6oSKxRVOM2LjYq8yrAJXVjp8CjTnV14JhytvhqkyQXBP8ApcUr4wmvjp9KM4ZjW6/DoxlFc5dPhzBhHkSaLf1Jzj0XbC3INvxLf91FlAcwPcRQAtEXLYJ2n70eh1avLs6KOX9JeCXLRuMnaTUxzX4dfKVB0pTxO8HQMh20PhyINdWx9nPcUHmp9d96oXE+jGVi1mANmQ7f6T9q9H43yk/rM5M3x/cSvXsJnw3WtqyjqwORROXmQwPmBSLA4s2pBEo39z/Sri9icLl2zzAP8RgfLWleNwCsezCsdwfhbzHf4inlJW0+jthjlqpR7oV2MShLHMAJ51Fi8YpXKDA0zHm38Kj7mom4SzEkKIkz2tNCQazh/C0YyxOh1Ub+tD6ozlkfFBXCrBCm6vZctK/yjSD4HWmtlFvCU7L80Pzynu8K0xN2EAAA7o7u6g7oiHXQ+FBTd2V8MaokeUJ8eVAm0RmHI6j704vXBcQtzA/uaRYq8RcXu2q8XZyTg4umBW7ZLwB6ev8AWsN8hAnLMa2YxcMaED7ih7twtqd/L9KnJclMbpFpstKg94H0rKgwNz92vlWVKjncT3j6EuhnSPXegw+mUaLWVldMEqObJN3RhWKjJ8K9rKcimzdAp3kfMD0poOK4jD21thwUnMvONeUiY5EeNe1lTnFPsviyyTL3wXja3rIcDKRuO4iI17oqm/4o4zPcsIBACs3+5v6VlZXPH8jqn0VcUcts2sPddviJTLHIZp+1ZWV1R/YMnRNicQQy3E0P2I2NOUx9u6uW4ND3iQfvWVlGcU+Q4MkouvRn+XWAdUHrJ+tDXsYi6WkGmzEaDecq9/tWVlJBW+Tpzy0X1SEvFpZgWJJJEk+3pUuNUiyt5d0YKfIn+te1lVfBwN2xpgMd2V5qxEH7Va+HHtE+H6VlZUMqLY3wDcb7/Afeh88PbPcyn/qFe1lSl+IzOk327a+v0ohDFZWV5rKgt7/mJ6iknHbotZ2O2h9SQB8zWVlGHZinpdDXhb5Wbc+bHsj2E+/hQN1ANe7fxrKyvQkdMOgfAoMgBHaMk+pn70HeULc02OpHn/WsrKCC+jXEAmpsmkGvayiMC4d8rQdqA41Zhh3Ef39qysqmPs5fkfiBI0tPetQ8/WsrKaXZLH0OcFiIQDz+prKyspAH/9k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892" name="AutoShape 4" descr="data:image/jpeg;base64,/9j/4AAQSkZJRgABAQAAAQABAAD/2wCEAAkGBxQTEhUUExQVFhUXGR0bGRgYGBwgHBgfHRgXGRocHCAaHighHRwlHxgcITEhJSkrLi4uHR8zODMsNygtLiwBCgoKDg0OGxAQGywkHyQsLCwsLCwsLCwsLCwsLCwsLCwsLCwsLCwsLCwsLCwsLCwsLCwsLCwsLCwsLCwsNywsLP/AABEIALcBEwMBIgACEQEDEQH/xAAbAAACAgMBAAAAAAAAAAAAAAAEBQMGAAIHAf/EAEYQAAIBAgQCCAQDBgQFAwQDAAECEQADBBIhMQVBBhMiUWFxgZEyobHBQlLRFCNicuHwBxWCkiQzosLxQ7LSFnPT4jRTY//EABkBAAMBAQEAAAAAAAAAAAAAAAECAwAEBf/EACcRAAICAgICAgMAAgMAAAAAAAABAhEDEiExE0EEIjJRYRQjQoGR/9oADAMBAAIRAxEAPwDmgjw9JqZbjxAJiohcHIT5UTbwV25yyr40GxUv0Qx5f38q2Uk6WwWPOB96Pt8NtIO2xc/L2GtGftGURbC/6NY840pb/Q+v7ALXCHbW42Ud3P8ASiFs2besZj3mocRddtj+o9RP0rRST8W/iR9yv0rU32bZLoJu4tjsIHy9xUY7ywPnIB+5+VapbjWCPEQfbLUjXQNwDPOCD6nSaakuhXJsKsnvHzMey61jsJjKPIFftHzoUMDMKPRgPmf/AJV6twDcH6j5ZvrWo1jGxxFVEFW81mPUbfI1lq+rfCy+UAfNYn/bSm7eHgfMHT2oY4hZnUHvVhPsda2qNsPrlxfxAjxgR8wp+tDXGgzmnzB+UiBS7/MHOmhHeVAP1qFnnuB74oVRuxjiL8iS6nzzf0FBnFHz8zp9q8w+AuXD2EdvGDHudKZWeAtPbZV8F1P6T6mtukMotio3mPP0FeW7LMdASfKrRhuF2wQApZjsDqT5AQPrVl4P0XuXs2q2wrZSCO0DAOw0GhpPJbpDOCStlDtcDuH4yF8DqfYfej8LwxF0S2bhG5ImPQf1rqeD6HYdNXDXT/EYHsPvT2xh1QZUVUHcoAHyp1jk+2SeSK6OJC9OiiY5Dw8JqHE4gxE5fb2IMA+hrteL4Vauf8y1bfxZQT8xVfxHCcPaW4Wd7ShzoplTMHVGDKd9wOdZwjDtgWRs5Hek7kem3s8g+9QqCOWnhIH3Wuo3+jFhjKsgMbMmvL8jDvH4eYpZxHoNKzbgNygmPXOc/sKynB9MZpp8o5+scpXyH/4z9RXlxTpqG/2n9DVyvcDuC1F7KvLMU9JzXFzAeRA5yKr/ABrgRtANBZTs8Aj3RnEHzFMpIAse4PLzMj2bX2qO4SeY+f0aa2Vo0kyeWhn0Mmpk4XebUJl8fhB9J+1ZtLs1NgbEgQR7Ex9xWguwNP7/AL8qbjg6pBuXYPMLp/ftW63bSfBbk/mP9aV5V6HWN+xTZw919VQxyJ29KLHCedxx5f1P6VPcxrncx5f3NDh5obSfQdYrsLtPatjsKCe+P1rLuNc7GP78aFF4AjsjQazz+lQ3VLbnTuG3tEUFjb7Nul0EF+9tf5v1rKXxHP8A6RWU2iB5GO1e2mlsKT4QT8qgPEddfY/p+taWsPB1OvmI9ZFTm0sbdo/iBbX0aRWpA2ZC9rMJEfUfr7V7aSTqZIGzAN7TqPnRVm1sSCSOcg/dW9q8DgGJLD8sfZsp+tGwUSPaOUaZmPKYI8MtwQfSvGsmPha23ipAPqsqa0LQNBCn017tQuvlPnWjYzLpM/wkSB3doQfnQMSFyPynxgf9oB9Kk60HSQPCMp/6tflQd7iDcjGnPU6/bwM0C7zvJn0Hyo0YNxF9RzM+Pan3AFCXcQTsPUjL8hUmE4fcf4Vgewppa4CBrcb20+Zpdkg6tiNmJ3J9P661PheHO57KHzIj5mna4jDWjCgE7bT6yftVg4J1dwsbjZUWJgiNc0TElR2TuKnPLqrHUEVex0e1l3jyp3gOBgR1dhnPflLfaBV/4XgcMIYW1YcmDZ/kT4U043jhh8O1xUZzHYRASSdhpyjfXuoY5RyewTbh0jmMOzMnNDlYSDB00hfOPekXG715LvVKfiClYEE5v0Mj0qDB8Qa1czqWb84b4vPTSeetW7EW1xi2LlojrbTDLOgdM0sG7iupjz76eS8M7fKGT8keOzfoHwoLnvyXZYBblm1kA8wJAnvmnfRjjWe5dTrOrLXJUsgIuHbeZ5abb86X8cxC4XAWbOF1W8SgfctOpYBeZ1gDvpfwXo5iMqhVCCZzMwDeOgBOn9mkw6NvJN0vQMt0opHTBinXR0J8UEg/cHz96hv8aVBLgqddCVnSO4xzHvQt3GAhUN4B7YGeNyY3g8tDVbbH4e32SouuJIaCzEbcpMwus66VHJ8qTdY//TY8EauY4bi165DWlLId/wAMb7EnXbakuMt3Xe5muZEEzn7erHOIWdwIAPhWmP4vebtIoCLEgtzIJ5rMQQeRpVjeIAwWuFZQmUPOIy6dxP8AcVCpy/JllqukNsNjMPZHWdab5G91j2VJIB78hgjQ0q4l0jNwHIxMkaREALroT56gkGlV3G2QIW21xipBZpn4pGrSdAKExnEXuObhKqTv4e+nOqRwxvlGcmO8Lxe6wEwi9YdCZCkLObtba90HXQ15aNln7TG89zMMzd8HYjbWqw7g7kud4orBY4LkgKAryfD4e/yqrxSf8Qm0UEXcQkZbdlEjnQV7EOFOZyR/D+orbidgrddZ5n6+4oBrQBOonx/pJqsMKSFeQ1uYnly7xr/fvWBCdvpr7V6mHLGFDMeW8fOj8PwS4dWhP77hVPrES5MUlI3B9Qf/ABWM4HcKcXMNhk+Ny57h/wDrWox6L/yrA8zH9a3k/SN4/wBi6xhrjfChjxED3NGJwlt7jqo8P1NaX+IXTvcVfBY+p396Be4GMnO58dq33Zqihj1WGGmefGf0rKVdb4KPT9RWUdJG2X6GicRXmG9v0NSrjrZ/F7g0pQHvrf8AmKjzraA2HSPab8Sk1vdwtphBj3pAzDkAfKa1LjuNL42HZDocGt8p9xWt3g+nZceRH6UrwzMWhTl8iftRf7TdRgC+h5mOXnQ+ydWFNV0E2eEj8Wo7lIH1owWxbHYsMx8Sv6ml68TbnkPt9qJt8T/gP+lv6Ur2GTRBi+J4j/8ArKjwUmlz4jNq8k/xan56/OrBZ4mn4usX0B+hpxw7FYdx2mQ/zo4+oig8mq6F1v2UbTx8j+hmmWEusMNfMnRrUGSCNX235E7VeV4VgbmyWT/LAPyio36LWCWtKHRXXMQrHdW03n81S/yovhpjeFooWE4m6Gcxn8wOVv8AdEn1qz4Ppde6vW4SVmM6jXyKwanboFa/DeuD+YKfsPrQl3/D+5PZuqR5EfSs8uCXZlDIiVulGGuaXrOo2ZZkeWzR5mswGJstiE/ZndSWA7ROvlm1B9TQ3/0dcB1BfycfeKKscOe38NkhgQVIEwQZB7IM7Ci5wqosMVK7aHnFMVaVnayDIJGUTlBnUrOgVgZkUB/mNx0Yu/VhQMpB7UnYT+gFLeOYm5bIAV9UtloBierUEZjt/wCKr9x3Osj3kjz/APNJDE2h5SSLLcx1oBg7PdJIMzAnQueQ12kTzoK9xnL8AS0JYwBJGYRAmNhptzNV+6HjUn0gVCtyNdvMD7VdYCbyL0htdxhfdmYb76Hy2FT4l/8Ah7RVYhrg11/KdvWl1q27/CjN5Kf7+dMk4bcOGykBCLsgsRoCg7pj4TR1hE20mKixO8/38q1C842/vnTVOFov/Muye5f11NbZrC/DbzfzH7Gm3j6QNZexYlqeUzyE/bWibXB7jfhyeLGI8tZoj/NG2UAD+EAfM0Pduu2+vmSR+nyrbTfSBrH2xrxKxbzg3HMsARlk5tBJ0BO81Bdu21+G1P8AOdu7TlWuMvh8PagwyEo0d0lgdPOkl+2wMgyD3EzSxi2uWFtL0OMVxpiIQqgA1Crqf1pVevM25Lebf2BW64d2gKlw6flP1MD50Tb4LdaJyr5n/wCNNUF2C5MXNI8PT7ivV3kkx3/3rTNsDaT/AJl/zCx/U1F+0YVdkLnvIn6/pRU16QGn7AWAc6anwBJ+lb2OC3GOoIHft/X5UYeNtslsKKFxOOundwvrRub6QKiEjgP8Q+f6ivaS3Lxn/mT617Wqf7NcR0/R+/yKkeDEf9tQHgV8ahAfJl/WrmBArxTPhW2YaRSX4bfG9pvkfoTWn7PcP4H/ANpq9ok1MtuREbbVvIbU55w4doeR/v50RxExkI8ftQ3Dz2h5VaeEW9/Iae9Jf2NXBULnire1Q5gNpHrFdEbBo3xIp81H6UNc4JZP/pj0kfSqboXVlI61tId/c/eibF+6D8Y8iAatZ6P2SQcpHqfvWHh6qIUFfLLPnqDWtPoyVCmy90j4Z9x9ZFMrGZbbsSqtmWDngAEMTJ9BUN3gxbe7cHnt8oqP/Jz+zOgbU3EJMHktzuO9TlBMfdo8fpIbf/rsf5WLD61vZ6YuNQ7eq/0qLhXQtrysTeXQGIEgEcm7MzGoC1Dd6E4lBmItlTqIJzEd+UgAeMkfMUrhhumbbJ2ObXTTvZD5gijbXSxTrFs+Tx9qpi8KjU2r+X8zqVX0IBmpVe0uyKPHLJ92oP4uN+grLL2XPF8WBCwgIZQfi05gjQRuDSvEXxvkPpH3AqMcIxF+1h3tWWbRlJKwAMxKmWgQQx2osdCbwHbvKjkAhRPsYjXyBpPHGHboZSvpCt76HdD6r+leJatTIIU+Bg01s9GLuQk4u2Cu4ZTGvINEn2omx/h9euA3L92zbQAdps3h+FgpHrFV0fdieSKYrNokaXG/3VNawQ6q4CxkuhmZ5OO6pm6DkKSLlplE9tTcUROmpUAmOQJplwro2tu2C9wvbdgrEZlA10Kk6tGoO36I8bfI3liVj/J3cgKXYnYDWfIAVHiOA30+IEfzW4/Suj4nE2bK9VhLcTu8tmbwmcx94oAY9rOt1zJ0SyhGY+LEfCPUnxrohhnXZzy+RFvhHO34bcnZT4Sf0r21g/zlx4Kq/Ut9q6Va6SXLjQuHJHPKJ9zm09a9x/DlvDM2Gaz/ABlrYHqMwmjLHNezRzRZQrDWsjLkuMFh+1sfw6RpzFQjiyKYt2lU95GX+tWu/wBEMQNbapcUgyQcp2MaEwfekz9Hb+cG5ay5iAJgxz5bVDWn9i+6fRFZd7mWCwJOsLpEEwDGraT5GlHErNwGHNwzy57ayBVkwTtmyqYFu2ST3wNPMlm38TQtxmMA7zJ9qSEvsUnH6lWt8Luv8KAeLGPpNGW+BXOdxV8l/wDFPhIrVpPOujZnPqhS3A1EZndvYfaiLXC7S/gB/m1+tFuukzUdx9R3UNmxqSPAiD8K+wrKiY1lambZFlGg1514lRK2apkpLGoJtWhFJLnSF1ZlCpCsQDryJH2p7aU7/Kq3h8Jbu3mzjRrjZQBu0tlXWNCRzIHiKaHPZpcFd4cmo8p+tWsHqVts4J6wEiI0iB3+IpB0etZnUdwY/T9a6FxngiXVtgq/7tSMyFoQEKM5A1f4fhGu/jSbXkSB1GyujjFvnmH+k/at141b5T/tP6VsnRe015ra3rpQFZuhlKrKmFIjUk7GYHPlKzE8FFu4ED3GA/EYi52suZNB2fOdZ3Gps4LsRTvofYS+riV1FTomuseFLuCqFDAbTp7Uyz1FqmWRr+zn0rw8NzyvXLhyWRlZ1kGA8iJEgg9/dUuH4natMDfIykGMwkZo0kc9J+VecN41muPcZz2icsEKQNBADchHzqU5SXQzSZsbN3CLat9dadLzRbuKrdptYECTJ75imo6NYlznfE2kuAkwMzZdANyQOQ00rZECrnulW6thdtwQ2uXI4EaAsHaB404w+JS/2kIZO5F1nnI3B89qVSbW1E264EK4S6zENiM7CQUTKpJ/mzsMnfEnyNSXcGigMEtlplrrIoVD/AIljPMyaY38ZmZkK2sq6NmAJ21Cj7k6HkaR3+Dvcuy95upXXJGsH8IaYjvMelXx/Jxx4kSlgyS5QzwN9WJuG4epTdjq1w7wJ5bTECkXFeIG9cKwerDfCNWua/D5d80RxjH/AA27KjUwoUEgCRroJ0+ZqTheBu627TWbf5mSTc9V76fEvLLyS69Gyf6Y6R7fYYLLW1D3XS2R8MjRPBFGpbx9qgbjASGyO35TdBLHxCDRfr3mmOE4WFORR293ZiGfXmdcq/PyoNrq9oq5QAgdabJJYd4d21HpFdLlFPk5VFvoAv8AFb/x3FXOfhF3UIPBF0nxmpBxK9dtlH7QALFguXloO4DumtsVdRXK2SoCgdZfuwSzEBsqg8gCCdeccjSfj2PV0CddaeJORREnST+7aZjMJ9OdRy58f4rstjwzu/Q4tYC5bOZ1OmyAEk+ZAgToN6X3OHObk3btpC24bNm98sexpbhuMW7QAu3r90qICDMFUd0EgH1n0rc9M4nqMMTPiAfUICfnSv5M3+MRv8Ze2Pgy2gO1duKupW3bKIPN3gRO8a0txvFHe4HuPbzBgUtq2YDXQACdeRJpRf49jLsg2wqkQRG8jvYmlP7DcWP3eu4JYH6z9K0cmT/lQ3hgi18V4hduuLOW7cjtXCsZS5OxJIBCADwknuqbiHHzaGS5lVjzUpO2ubJm5eVVbiOOxrJFy52O9Rt4TAgelLDhBlDQxJ5+NaWDyO2GOXxqizYa4gGcAsYKwDowP/ilWO4cbpEkoANhOvqaacIX90mnI8tfiPrRGIAiRUowUWWc3KIut2gBlnbTxr1YHKalgczWz0zlQiQOVn9KCxNo0wNQXxpRizNAObwrKmNZT2JRY1s5alsJJFZacEwamsEZo2/s1NjomFqKq+ExcXJggG4weIJyl3zRHgas+KxVtR23VfMgVSMOLmrAN8TEdmd2JEaRTRXAZk3Q9P8AiFH8LH/qWunY5LjH904Q5ZJL5cw07Om3fn3HLeucf4eoGxZDH/0X95FWDp9iGVLKZmVW+Jh4GNxtp965pxvJSGX4i/hNwNfuyCbOpeypnNqVAEfHJb4fxz4wZOOEC6gX4AnZQ72RmIyGdQdNj8O2ooK5eSxetvh3JeGLEZm2GrTcHaBnuqFlu3M903AGIzMCCWbbnETrEchpy061L6kFDWVDLhiShb+I+wFNmsKySvvVasLdKW7cshdiSdiRIAA8yRtTdcO1goOsdrbyDnBGVpGUDMxOuvy76lL8qLp8E1vAo8dYgaO+gsdwO2xEEpGxG418/TammOFy1Ye71dwAKSCykbAnnt60h4Hw837XXXHvi40lerA7IERJPMztpWbSVs130YvR25bcPbuZspBytPajWDGh9aPxJtXFZggtFmgdWSu2ktrG/KOVbcNu4rEllTLa6tijswOrDQhQsk6jUyAJ50FizdUg3AphgzMugYBtTB1B7JnTkatjkrpnPlg3ygC1jBYZtMURJiBCt4wUIE71KOlVzbIWHLRgR59k+9OsPxZri5rVosOeWTH+0ECl1jG3nl2FgJ+XrP3kTEgbGTt31KeODdyLwlJLhgSdIXBb9wrk/ia0zZe4LIkR9ZNWTo5xv9otrbvyt1D2WYFc4/hY6hh56xSm2ty413IwVbZiCgbMYUkGWBHxe01Al8smYgDUAjOkg92/y38KaDjDonOLn2W/pLxu1h8O9m1ma6+hyAkiQQSx7/PWueftF65pF9oA0ytoOVObODa4rMrKioYYuQsNvl1BkwQfXepuAOS1xSQSkAxp3mCJOuk6EggiKWckw44Uir4iU0dGB7j/AFNG4bhruoaVRWEjcmD8h71nSAhrmfkyI0eYn70+4LgjeW2oUFYXPLZeyRrEaz5UNlVsbm6QJgOEWQJY52HJiI/2jT602w6AL2VUDwArXpUlrqWHUCxdVoRhzAMnaMwIkmZpD0Z4o2Z7TtnC9pWmdDuJrRlurNKOrpjoqZOhoXEnTSanxOLA5wKXYm4SmhB1AJn4QSATp3TNZV2BhWHEjep8JaW1my6ZvEx7bUssmLgy3BcQrMjLoQQPwqPHfXSpXxCggnNlbYwde+JAB/0k0VK1wDUZPiZEQBQl5t52HM8q1v3hOVAWYRIE9kHYkgGgsPiVZpfqygBlbnMj8MHTNqD5bGhaXYyt9EqkNsQfKtVtc5mgbljJiV6vIFYHOEJKAwTAnwI075jemWMvi2k7k6AeJ7+4UZfwy4NWEazUVzurTidq/YVbl3I1to7duSFnWCDB9ajNzYitHlAb5Ns1eUO1zxrKYBaurIqB8fbV8hcG5MZRJMxPdp6kVvxe+yICu5YD9fpVU4deBuu7fFEz/NcuT/2+1NGNk5ZK4RMumIY3CGugqoH5CzbyRAIXmNJBq3cUz9WItKuUye3JygGDqQNRmPM6DvqA4dnBsiwgQsxa4V1J1i4GzCIPcDoOVVvFYg2We3iC5eD8LDIRHZYRuDJ3Ex61By3lwXiqjyEf4cJOMWN+rc/SnXT3Gsly1LEJl5SDOYjUjXLrJHOKUf4Z3smIY/8A+Dnyhlo/pjad8Rhgm5t9o5cwXvPuRQd+UC/El4hwPJbDp1jMmjZktqhDCJSO1HKTMyPOgbODusrk3iiE/CJ1YCOUaQdT8jQfFeJ3kITEhmCTl1IWZmTHMRsazo1dN0sDLCWYprqu8eRnWNYFVjevIHWw+fA3VtW8UpnqtYyiCusnckr5axJit7nE7bOhQZb85ihBbIApAdSZDHYj57U5XBi/++tgnNoisYRRorArExvy9KovSa+2Guqcnaa2VHxgCGBGVmAYkUkHs+Qy4XBe7ttzZZGdJZY+FmPMEEnXOSa5/auYnCLkus4tkn4G/EvZgnugbVauj/S6w6qcQFkAQ7Du3BjZpA86B4f0ssXhku28jSYYwUaTpOnZPmI8aGrimg3b4C+jmFbqiSj5Wm4CToSdwwkanx0OtE9JeHF0sWYK5g2dVC6IFBABGgEgCYMZufM25jyh7JOY6qBpp9gOfn41VOkHF8Ul9cRadMrrlGSSACdZDaAyAZ8KOOLk7ElkS4LIbQsBFRmUZeyqsgUAjTsvBYgxtOx3qPDYE9SzF1hTckRqQHaBppIgacjMVBwjpGtm1luIzZF7Iic0ageY29KUXsC6rcFu6zoXzsqnUSVZpG8CTqNK0YcsaWRKkJcPj7XU3xeUriAzMj5ebfhfTQAj5mrNYxtjqhb666UhdVACqMkZBy9KQcXwxuI1xl0UsC0xPZUyJ37ROgoDA2bxtoEfsMO33LMTmHlBHpTTxp8hhOgzB8XFkFZAFzdoloQgBYOgMZT6kUz6K4w3bmJuHXMy6xE6EDSkIwHW5rasBDFreYxmzEb+JAEAxpFWDovh3U3hcQIQVAUCBAB275JJnxrSikgJtuhb0pbLdI5BFHt/4ryx0gt21UgguuXKZ5AjMp8DEyPDuo/iPCbuJxTraTNAWT+FZGknxOw3PKnn/wBJlOrdrVomRDDd4QydQDuIHf7Gg6UOTW3LgrHF+I3sVba9cV0sWtRG5Y6JExprv4iguitst1tw8gFJ7zuflFdPxvR65ibL2tFLjunKRGXw0I7/AEqoYLozi8G7C8FRHGjDtKzyANtjHIxNLimqroOVfbuzbCYHrRmDQqsRMSpbsgho/CoPlJ8DQnSC2tpSVQozZgnbkMBBBjkDG36UfwTG4W1h+ruMBcsuw6wHK85yxYeBnxqt9JuLC7ftFEyWQSFIEZ50bU793rRUG5/w2yUaCsRfbqLl4sAwGQLpEDaDpqSx7507poq/xm29pbKhe0RHVs0CPzA7GQI8e6oMiXwLaW0tE3B2wJOiO2s76r30J/k5F4WcyA/EVtyIb8BLHfm3hTePkCnSYeOJrZZ9L2XssxS5Gg+ZOnLka3s8FfF27eJsKwAlSi5JaGP52CyNQd96D4xwFRctC5ciUClgNJBynTyK6+dWHh8orW8K/VBdZYgq2o23WCDO0zvSZPp12w43uiqX8Dcw5AhkDOCFugI8SBpqVOx+E+YFEYTi0M5R1XKNA6yHAgnU95jzipOlfSa4lxZCM6g5SRIWTqU84ik+EwzYpuse20NyTsjTSSTy0p1co3IVqp0hvxLitq8jhBcIPxKdZYggZQBJ2JqDheV7cI6uyjtLPbHIkqQDE046NcOTW6uQqJUWwuYkiROu5bv7h40j6Wotq7au2Q1q6ZOU/h01g/lM7fSlg0nqgzi/yZtcw4JOprK2s4kXVFwCMwmBEVlVt/olwWviljMkDfcedU3o5hzcYnKcuknlCkk/ORVx4jeAQyd9IG+vdVYv8Sdv+HslbaHRjp7VSF0JNbSpAlzpBcDXIdsjlgq90nYxt/WpsJbtOJZpcpzGs7GD5+e9N7PRu9cUm7atMo2vSEMd5DRPntXnD+BWFOUMt4k/hxCKR4KIM+pFTS5L06oUdD76rebMYDWmWfPLT7j3FZxEWxqiZD+h7xHjyFQY/o/asElc7AHkRnXvBHOPzDTy5p+K8IuIvXowuW2M5xuCxntDlqY0mg4/bYrigm6YbirzOczXiJMQwUpIEQREkaVrhOM3LJZerUhgFZ1I8x2YGUGIGsHSk/XTaGuoeT615cc9UYBDFoRgdzp2G8CACD3ingr4Y3yMcYx2RfmvG0vXWLjMsZgNYbnoORJikHS3pWuMsKhBDq4Oo8wR7H6VacRZz4WwlpW6wqIIgKV7RgzIBgCDI3FIcVgBcFy3cUSFLISO0rKCwjwO0VGHDpnNPJUlwJuh2Ht3evtXFDaKw5HchhI1jbSkmOt5Xdf4yPLX9DTPojeyYpJOjowPsGH0qPjqAYmIJDMrR3gmCPlV6K3wywcM4w37pvxFcon+FSWPqY9hQXEb+l9FPYS4rKO7N2mHkDpR2C4WXa29pXKJm0KMJmfhJEGJiPDSdqRgZrl0d9xh7ZjV4xS4R5sm27Z1jh1sZUaBpr5zr9TVOfDPYQ4lGDImUNHxSsgyPEkLIPOas/CMd+6WR2eqP1j7VRsHxjqrNxbkFGuZMpmdQS2g0Kz66V5+JyTdHTrGSpkvFrnWtmbZURVHKSSD7V7g+HZ7dhgsjXPruu4kfiA7tamx7WntK1pFtrmzDLsxJg6URwu7kwtgnmCD4q2k+xFXyfVcFML27K0TF+4rAa3GUzpESB9KsXA7hIYFicoVfbN9KzpF0dZ7S3bQNxxBJUgkqdVnX4kgCTy74rTo5wjE/A9srmZe0SIIMZiIJn499qmpeSNopL6PkuvCzk6uwvx3QbjGNpKhQfJdPSrh1QMD8unyqqcMI/b2Y/htuPL99cj5AVZBfhV/Mxk+pJ/vyqeZ06Ex8qyR8WAWjZdB58/rWmLUNaKuM4eRl7/Hwjv5VW+McUNvE9XKxAJBMCZY6eJjbTanNi+XknTkNdgP61DYrrRwnpVwTqMQ9vU6rlJ3IYSJ8Z09KtGDwqFBZZQyABYPLKPiB5GZMimvTThC3L+HxJO0pcX8zJJtkeZJJ8qU2AWcW1+Ef8xu4cx6/er72kHgD4fhgl/KpnLcYDXkLZj/ANwqXhdvNexN3lnyKe6CVB9AnzoTiNq+mLD4dBczoXykgRJVDzHNB70w6IfvbbG4IVHYtBiWYzAPvrXTF8Wc2XoC47xE2L1p4DKO2FO0liPpEeVMOFLcxNo3iyWVdtFAzOQJWSSQB5R/SHp1H7NdQIilVtupA1IzTHeNB9e6lHRLj0BbLQFEmfCZnyE61OdZFa9ATljQfx/gN3q3Nki7KwRs3mAdzrtPKqdhuI37aZFuMAARl7vDXarTxDjZZmFu48AyCNNdtBJ0/uKWrgmxRdpAuBTmO2c6ZTAEDxjuFHGmlyNDKm+RZhuNNby9UpW7OWN8wjaImZ8a8bGvcust4B7rQAXMhBuQABE+tFcTxV61Baytu43ZzaEtG5WOW3fvQz8KexlZvjbtFd48/GmS9tFFCUumNhbI0G3lWVrZxYKgzHgeVeUSeoy45imVJmC3ZX7n0GgojohhraWzeuLLFot6SdOSj8xM0i6Q4nNcVOVsfM1beC9lbYCiUQDMfwyATHiZFNL8eA/HXtjTGWxdUC8s66IWOUfzR8R+Q+dOsCECBURAAPhA/prSYiRrWNissQdf0qVs6WkWNWWDIA2kb1TurtW7mJUgCy7wQfhEqubyEkmj73FpBkRG5/pSPiFjPhWkkFrik+OYmfkacX+lP4hhTadkO24PIg6qfUGpeD4I3biBc0dYi3AdonMjDu+EimHS9ALltjPatkADcBFMH308hTb/AA0wOeb1wwnZVZkl2VSNPATPmR3UyWqbBny7VFf9lx4dxm25SymZFiVYCAY0UjkRyig+k3DOrdHtJ2MnacTGbNz1MfeguLYRUvFrBYWxDNbU9n4tYHdMGB41ZOD8cs3g6sBDDKddIj9TXNHltkssbjRyziXA8uLQB2VLuYhl0IMEsvp9CKW8Z4T1d1Vt53JWTuxOpHKug4ywloI79oqzG2p1ieyGIG5I0Ard8ddVcztbtKecDN6xAHua6YKUlwPCCUU5sr/CuINhVRri75QS2c+cg7CNTz0jSpeMcNs23a9bvrDOXK5dCWBnKQzGJOxHPfeGKYq605L9t+YiJHzObyMULdwa4lGypkxFohmUaBo1Iy7SQZBG9NJTUk+ifhhq65IrGGxZUi06i2zELqNACSNxtVK4rYZSAdZVW88wGvnrXWeCD/h7XioPuAa5t0g7XVnmLdv/ANq1PBLZy4RzPig4vltYe0N1GZh5k5R9aiwPSJVspbdGYoCNIiDEHfwoTAsdCxJM6k/33VauC4cNZBIGltY05qBP1ppHTBUuBFw3il1WHVz28xyknTVjp3aDypzwnj7HK5JBtRGvI5wV8RoT/q8qVYCzGMVZiHuT5ds/StbKQjnlK/PrDVcWOPLOfPN9HQ8FxJGxtwZgC6IY8CRmj++dWPGYiIaPhII7jpqPYmuQXcFfv3JsqzG2ozEEAgZF11juNQYjjmLs5ZN5WXbOGg847R1HpXJnwXk4Z0YZf67Z0XpUou9u1cKXlymV0Z7c6xzJGug9tqN6J8QF+becAwYjVjoozSdCNx5iqdiMc17q7lshRet9aV/Jdt6Pl7pA5Ux/w9zPi3ukmOoBjlLZNY9DSZPj+ONtjQzb3EcdN1W1Y7OpR8wltWIVg06CNDVIwX7QUPUKtwE/vLjEKmbmqficAn4tRTL/ABJ4uLz9TZaYuLbaO8ntR/qyg+KGveM3lVFt24C2yFjwAgUYRqNstjhuwEPi0lmsrcbLAyXRMTsAw179K24Nj1ZLNhAy5MxuBxBzAg6jvJ+U0BdvkAazG1E2Qt7QkpcUSlwbr4E8102NPaY2T4vFpjLpJeN3DGyigZVBk89mie6K5vfwjWmGbsk7fPQ9xq62uOu7qrAC634j8JI/8HT51XuOWlvXmjeWzESQNSSSTqWJqWHaDaZPIoyjaALeIB3MRuCfpTPo7ipxCqusg5vAbg/Kq8+EMgToSQCRppVo6L2xZw+Iu6EgGD/Kug9zXS2qOWOKpWDY/HhsQ1wier/d2lO2YHVj4A/UU8x2K/dgq2pXOzDuAj0kwBVVw+ChrXWA5GBYajtbGJ7zt30/xbTYeXTPAzBTogGyiP7Mmg2d+Lgpl28ZJ1376yvGWsrGa5GN/V211J39qv2Gu9XabmysR5nQL9qo/ErAS4wmdvYin3DlZrKtnBZtCraSViI8YC1SStI5cPBabgIG+vOl2OJMQeY1+X3rR+JM2htPmk+Ajl50Jeu3YMWiP9Q996mo8l20EPiM5A/MAx9vuRRN5tFU/wAxHrApLw9XVTduSswFHOBsBVh6PYBsRcg7btP4RyWe+NfU0ZcGTF/SfDWrNlMQ4Vrp7GRvykMQfDTSOc1X7HSu/CqpGVNgoIgTtIronEMDYvJcF5JkEyTGUTuv5WUbct65Xi7aWXdFYMisQG7xOnrUcGRTVMTLGnZeeAcbR7V65cGUhGESCC0SB3qTync7UBw4PkD5z22hvePoaU9GuKYczavI4ZyQroSTB0gqPfY/erLc4ebKQssmaQ0RAOUajlQpRk0I3KTjXRsrM1zO5lbQEDvPIf6QZ/1CgeK3hcVkM69pD3HmPI91S9b8a/xAn/UsfVKDvrI8RXfF0kkbLbkytwUkjb+9quPB+Lq3V4jKA6HJdjcqRIJ8tT7jnSTE2dx3il/DsS1tyo+F+ywPy9ap2qIpuLs6Gt/qzetH8Ia4h/h3+pn1qi8bSCB3WV+Qj7U/u4sPgrd4EZ1tNacc/gZR8wtKOkaRcI/hI9prlwx1cgfJrdV7FlvRB6fWrlwIf8Mn8h+oql3WhB6Veejq/uLf/wBtfmBSz6Lorl+71eNuE8i8eq6fWj2w0YRTze78lUD9aV8aScTiF9vVFNWrC2+swWCUDtsXYeZzH6TVscqRy5o2xv8A4a2B/wAQ52ZgntM/UVH/AIlYEuLWk6OSf5tR7U06C4NrVjK4gm6x/wCkD7Ux4/ZzoxiSqkj0FcMs1ZnL+l1C8epyTCSmReQY+hKgN76e1WLolxRMLfJvPlUoF+FjmiIOgO0H3pPilCkR+ck+jhfoRWnF7cqRzXtKfDmK9HJjjkVM5IZHB8AfDsYXxUgj/wDkMfMNdbX6H1o/E3CWaeZJ+Zqs3rT2Gt3QDrFwDwztp5HKD6in9zFLdHWJqDrHdO4PlXJkVdHr/ElwRXK2stlPyrW3fAOY6gcqhN/QsdgJqZ1uSBuFuWxGVjpbYkegdj849ql48WDZkUdoTAOs8502oLo1LXzPczN5GB76034jic50AWNu/Txro0T7PKt266K1isS7kALl8PE+m1E2eJPas3LLCQ4PhlJ38xTicyEgCRSjFgMJ8Pam1XQOVyWG7eixbYsrKMsAtzAnbUbDv9K9xmW9bb8J7x/TlpVIY6R409w2KPUhuex8xp9K5tXA7cLTFN2J0+teVMnD3YZtNe+spxHlVjPjy/vhOkqPlIqXCXWS2xgMqntqfkwPI+I7q06R/Gnl96JwFrOkz2SpV/TY1RP6nKu+Cwfs1/KpXUEAwx8AdGWQai/Y9c19wB+XOSPnE+1IMJ0jv2kFtGCqmgJWTv46RTOz0uuMBnto7LrmUgH2j6Uusux1lQ6wuH61wXBVNcsiDHNgGHPbbvqz4DFW1i3ZyjQ6DwjfxM86pP8Antu+3aZrZ/KwifIzHpTuxhBbCXVky2VjOsamZ8N/eueU+aZRRbVlgw9oLcDrPkdgfDwnX0ri/S/HG9irzmBNw6DbQ5QfWJ9a7bhspMbzvPjp9q5V/inw0W8ULqgBbyk6fmUwT66etPhioukRyybRVcGgJk7DlVp4Zxy+gyZi6EEZWMxpMyddI22qu2VgAUx4a83LenPXwG33rpcVLs0birQ2x2MyuhB0uLPnlMj/ANxoxHzCRrOtKLOB6yLRbK1tmKt4Eaex+Rrxma20N2W+TeKn7b1SKT+r7Gnb+/phWMX3G/kYNKsVag5vWiDiu00jUgT5jT6VCUNxo2tz2mOgA7h3nwFM+FySrZ0hiMKbOHyFp6xEf+Vmbb5CtOMtmYeKsfka06S4sZVQCCYJH8ImB9PahrXaOViZiR48j9J9anA3yY/ZJeiDG4K6E+HMBzH6V0Dg4hFHcij2FJrPwr506wfxQO6oSKxRVOM2LjYq8yrAJXVjp8CjTnV14JhytvhqkyQXBP8ApcUr4wmvjp9KM4ZjW6/DoxlFc5dPhzBhHkSaLf1Jzj0XbC3INvxLf91FlAcwPcRQAtEXLYJ2n70eh1avLs6KOX9JeCXLRuMnaTUxzX4dfKVB0pTxO8HQMh20PhyINdWx9nPcUHmp9d96oXE+jGVi1mANmQ7f6T9q9H43yk/rM5M3x/cSvXsJnw3WtqyjqwORROXmQwPmBSLA4s2pBEo39z/Sri9icLl2zzAP8RgfLWleNwCsezCsdwfhbzHf4inlJW0+jthjlqpR7oV2MShLHMAJ51Fi8YpXKDA0zHm38Kj7mom4SzEkKIkz2tNCQazh/C0YyxOh1Ub+tD6ozlkfFBXCrBCm6vZctK/yjSD4HWmtlFvCU7L80Pzynu8K0xN2EAAA7o7u6g7oiHXQ+FBTd2V8MaokeUJ8eVAm0RmHI6j704vXBcQtzA/uaRYq8RcXu2q8XZyTg4umBW7ZLwB6ev8AWsN8hAnLMa2YxcMaED7ih7twtqd/L9KnJclMbpFpstKg94H0rKgwNz92vlWVKjncT3j6EuhnSPXegw+mUaLWVldMEqObJN3RhWKjJ8K9rKcimzdAp3kfMD0poOK4jD21thwUnMvONeUiY5EeNe1lTnFPsviyyTL3wXja3rIcDKRuO4iI17oqm/4o4zPcsIBACs3+5v6VlZXPH8jqn0VcUcts2sPddviJTLHIZp+1ZWV1R/YMnRNicQQy3E0P2I2NOUx9u6uW4ND3iQfvWVlGcU+Q4MkouvRn+XWAdUHrJ+tDXsYi6WkGmzEaDecq9/tWVlJBW+Tpzy0X1SEvFpZgWJJJEk+3pUuNUiyt5d0YKfIn+te1lVfBwN2xpgMd2V5qxEH7Va+HHtE+H6VlZUMqLY3wDcb7/Afeh88PbPcyn/qFe1lSl+IzOk327a+v0ohDFZWV5rKgt7/mJ6iknHbotZ2O2h9SQB8zWVlGHZinpdDXhb5Wbc+bHsj2E+/hQN1ANe7fxrKyvQkdMOgfAoMgBHaMk+pn70HeULc02OpHn/WsrKCC+jXEAmpsmkGvayiMC4d8rQdqA41Zhh3Ef39qysqmPs5fkfiBI0tPetQ8/WsrKaXZLH0OcFiIQDz+prKyspAH/9k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900" name="AutoShape 12" descr="data:image/jpeg;base64,/9j/4AAQSkZJRgABAQAAAQABAAD/2wCEAAkGBxQSEhUUExQWFhUXGB4XFxUYGRcdGBYbHRwXGRgdGBkdHSggGhomHBgXITEiJSkrLi4uGh8zODMsNyguLisBCgoKDg0OGxAQGywmICQrMiwuLCwsNDQsLCw0LS0sLDQ0LCwtLCwsLCwvLCwsLCwsLCwvLCwvLSw0LCwsLCwsLP/AABEIAMIBAwMBIgACEQEDEQH/xAAcAAACAgMBAQAAAAAAAAAAAAAABQQGAgMHAQj/xABKEAACAQIDBAYECggFBAEFAAABAhEAAwQSIQUxQVEGEyJhcYEVMlORI0JSk6GiscHS0wcUM0NistHwNHKSwvEWguHiJGNzg6PD/8QAGgEAAgMBAQAAAAAAAAAAAAAAAAECAwUEBv/EADURAAEDAQQHBwUAAgMBAAAAAAEAAgMRBBIhMRNBUWGRwfAiMjNScYHRBRSCobHh8SM0QhX/2gAMAwEAAhEDEQA/AOr4WybhaGiO6d8945VI9Gt7T6p/FWvYh1ueX302rmija5tSuiWRzXUCW+jW9p9U/io9Gt7T6p/FTKirNCzZ+1DTPS30a3tPqn8VHo1vafVP4qZVWNt7Yu27t1EIAVLRGg0LXGVvoFQeyNgqQpMdI80BTb0a3tPqn8VHo1vafV/9qibN2x2L73j2bdwgQNwhYEDU6mpezNt2cQSLbElRJlWGnmBNAZGf9oLpB/pHo1vafVP4qPRrfL+qfxUo2H0hN3FXLZZSjZuqAiVyNlMxqcwhhNRtrbevC7cyOqW7bi3GWSxyhiTodNeEbvdCsRFQP3/lWXZb13l/hWD0a3y/qn8VHo1vl/VP4qTXNtXeqxDSJS+iLoNFY25Hf6x176LXSMnGG3mXq9bYXSc4UNm5xOZfIc6KxVpTrEbdyQEpFetR2b059Gt8v6p/FR6Nb5f1T+KqvgekeIY3JYNFu43qgZSpOWOY013/ABedS8Nt69ZJ/WCrqbLXkIEMMsaGAN8/RvNIPiOND17qRZKDSo69k99Gt8v6p/FR6Nb5f1T+Kl3RfbD3rVwXGVrls6ssQQRmBEGOY8qWYDpBiEW3cvFXS7bZgAIYFVzcANJ047xTrFQGhx+abdqVJakVGHxXZsVk9HN8v6p/FR6Ob5f1T+Kk2zdp4kXLHXMjJfBgKAMukgjTduGpO8VniNsXVxotsQlqQFBGjDLJ7UEhpBjcNOc0xo6Voc6dYpESVpUZV6wTb0e3y/qn8VHo5vl/VP4qquz9uycXdBU3DaN22RwUZgqsJ3gZDuHrEVIwPSW51OINxlLIB1ZIC6scq5o0IzceEHuJgHwnV1jv3KRjlHXpu3qx+jm+X9U/io9HN8v6p/FVet7evXLFrI69abxss8LB0YqY1AkZTpPGvV25iXy2AUF7rWtm5GkKubQaidY3fFOlO9FsPXuldl2jr2Vg9HN8v6p/FR6Ob5f1T+Kky7ZvLhcUWK9bYJXOBodAQY3aTHluqFf29iEto2aSbjSCgkqiliugiTEAjnTJiGo9Gm1AbIdY6Fdis3o5vl/VP4qPRzfL+qfxUq2btxr2MyqwNkq2URvKdXLT/mZhH8NWWpsbG8VCre6RmBS/0e3y/q/+1Ho9vlj/AE/+1MKKs0TFDSvS/wBHt8v6p/FR6Pb5f1T+KmFFGiYjSvSrE4QopbPMRpB4kDnUXrKabVPwTeX8wpFnrknox1AuqCr21Kk9ZRUbPRVOkV2jTHYW+54j/dTek+wd9zxH+6nFd1n8MLhn8Qooooq9UopXjtiJddnYsCwVTGX4pzDeDxppRSIBzTBIyUPA7OS1niSHbMQY8OXdxre1gQQBlkRIABrbRToklFjo/aQ2isg29xGWWgZe1pyMaRWvaHRq1euFyXUmMwXLDRqJkGqrjipa9cZnGKF6LYg6LmGWGjRQsSJjQjjTjpWLhuYdkkOiO66wAwyGD3EZge6a5tIC09nZ8cV06Mhw7WdfngUxv9GbLXOsJYaglQRlJG4nSZ75rL/puzlA7QYPnz9nNObNG6InuqpWbi3RaF8uthmvuQQfWNzMuYQfizvGk94rPDYi5YVb65mHwtlAZnKSWtTO4AhR3ZjyqImGd3rDdv8A0pGF2V7rHfu/atP/AE3ahRLaB1nsah94PZ+zzmtdropZUEZnJOXtErMKZA9WI/sRVXu4S2uZMQzzbtL1IAYyYJMaGHJ46HUcqb7Zwpu7Pt3LktcRB5kgAnv5yKYeKHsjAdauCRYQQLxxPWvin2H2NbtuzJK5kyFRGWNTO6Z1PHjUXA9GLFoz2mMZRmI7IPAQBVZx+BS3ibSiMgS2RmB0lnY5SNFOo4cqNnYZLmIuo/bDh2zidYYMA+Yajlyjjoaekx7ozS0eHeOVesVaNm9G7Vlw4LEgQobLCDksAaV5i+jdq5ca4WeW1gFYBjLIkTMafRuqmNY/+PZtor5nXrbmXgwGVCRod5La8VHDSp+K2kxvW8SFYlLVssomdTcW6sc9ZjuFQ0wpi3YfnVqUzCa4O3fGvWrLd6NWSABKwpUxl7QYQc0jw3RWuz0Wsr8Z21BJJXtAbgezu18aqdxX6q7n3vdtO8yVJJBYxxXfpyrama2bVy1r1SSQpOUqWYXFAPMRA5wael13fnOnJLRHK/8AGVeatGI6MWmmCyAsGhcoAIGXSV5V6/Rmx1YtjMsHMHEZp4ndA8hxPM1WcLslHXBZgSbgyvMaBUaN401jfxrUuWRczP8Arf6xG4+pn5x6uTSJ7omjSay0dUOzejRHK8eqjbuVytbBtLYayJyv6zaZjO/hH0cTWqz0ctqFBe42ViwzFTvXKfi8qciva6brdi5rztqVbO2DbssjITKKyj1dQxBMwByG7lTWiimABkkSTmiiiimkiiiihCh7X/ZN5fzCq7NWLbH7FvL+YVW6zbZ3x6fK0bJ3D6rKaKxorkquqicbA33PEf7qcUm6P77niP8AdWW09t5H6q2vWXYkiYVAdxduE8AASa1rP4Y61rLtHiHrUm9FKLF6+w1e2O4W2P05xW74f2lv5o/mVbfCpulMaKXfD+0t/NN+ZRF/2lv5o/mUXwihTGil0X/aW/mj+ZRF/wBpb+ab8yi+EUKlNg7ZbOUUv8rKM3v31sa0pIYgEjcYEid8GoUX/aW/mm/Moi/7S38035lF8IoVIbA2iuU20KzOXKInnEb6yfCoVClFKjcpAgRugcKixf8AaW/mm/MryL/tLfzR/MovhFCpV/CW3ILorEbiygkeE1su2lYZWAIO8EAj3VB+H9pb+aP5lHw/tLfzTfmUXwi6VJu4K2xBa2jEbiVBI5RpWVrCW1JKooLbyFAJ8edRIv8AtLfzR/Moi/7S380fzKL4RQqXawqLqqKDEaADTfHhNYDAWgCOrSCIIyrqJmN26daj/D+0t/NN+ZRF/wBpb+aP5lF8IoVKfBWzM20MxMqNY3TprFFvBW19W2g0jRQNDvG7dUWL/tLfzR/Mo+H9pb+aP5lF8IoVLXCoMsIvZ9XQdn/Lyrz9Tt5s+Rc/ysoze/fUX4f2lv5o/mUfD+0t/NH8yi+EUKY0Uu+G9pb+aP5lHw3tbfzR/MovhFCmNFLvhvaW/mj+ZR8P7S38035lF8IulMaKXfD+0t/NN+ZXk3/aW/mj+ZRfCLpTKiljHEcHtE8ijAHzDmPdXuz9q53Nq4vV3QJyzKsPlI3xh9I4gUw4FBFFt2x+xby/mFVuasm2f2L+X2iqxWbbe+PT5WjY+4fVZzRWFFcdV2UTnYB1u+X+6kexDmUudWuOzseZJIHuUKPKnewf339/Kqp2to9Rh0YKzEgwACQN5lo3CtONwEIJWXKKynrUrrhamCuM4jpdiEbOtw5l4a9WdB2cp3ge/vrp3RPbq43DrdUQ251+Sw3+VQinbIaBEsTmipTeK9iva9q+ioqsYoiva9p0QvAKIr2iiiF5FeRWdeUqJVWMURWVFOidVjFEVlRRRFVjFEVlFFFEVWBWiKzivDRRFVhFEUFhMSJ5Tr7qyoQsMteNpNbaS9Ijca2baQBc7BbeYaQ0ctJqEsgjYXFSaLxoshtWYKroeJqRbxZO8CqPs/FPZuFHB0DAEjRo7+InSe/WKsGC2sjkg9lgNZ0EeNeXP1C0X8XfC7XQtAwCsNq8G3Hx5g99ZGkuFxSBgQRLGIn1q530u6QviMS4t3SLFuFU6hWI9cgaBhmMTyArZs1vEkRccwlDY3SyXQaDautLdHMe8a0t6QQFtXh61u7bgjiHdbTDwIaf+0cqoPRnGs1u5bVw1wQ9lYAlgZfKdd6A9njTC/tII74ZT8Gb1soDOmW9bJjwiPca6op71DRTnsBjDqGtMfbr+FdB2z+xfy/mFVirPtr9g/l/MKq7HQf3z/vWoWwVk9lCyGjPdezRWFe1wVXenWwP339/Kqr2LZOF7JhgCR2c24n4vxvCrP0f/ff38qkmw/2Sef2mtWIVhAO9ZMppMT6KhbWW3dvKMPbgspLJqskayAYjlVo/R9buW7jPctm0ChATQs+oIJ5erpzqTtfC4bDk3ik3XbMJPvA7ieHOK14a+WIWe03adv74D+lZj6xPwzVkkwLaKbtPpTcDD4g+SdCOU8/KrL0f2oMTaz8QcpjcSOIqubYVeqzkDMo7LlZIMwD4Ca3dGMZaw6FJJVmz5jvAb1ZHfvAHCKvs85c6riouYCzshW+ivFYEAgyDxr2tJcq8qJe2paRyjOAw1I10pdjl7bqdGMsGnUCNNJmNCIFI9sst1Fts7ZxcEqIDGV9xGoIPfXNJOW1FFeyIFXe3cDAEGQeNZ1WegSXVw2W6rLDnKG3xoftmn+IxiJ67BfE+6rmOq28VU5tDQLea8Ir0V5U1FFLr20IZgSBlPA6gcCwjQVoxG3gt1raqWKRn1IiRPZ0MkDvFebatkMGQFidCNfeB93MCqZDeBDTiFaxtD2taZ4S4Svaidxj7a31WF2kMNcFsLIcZyCTmQHMI17xoPHlVgwmLW4JXzHEVcxjwwFyoL23y0LfUXaSE2rgVipKMAwMEGDBB4HvqVWu6JFNSC4ltnDYi1lvWXNy2QLZLqOuDzJDSoYgEaN3CupdDdotfwdm5cnPBUk72KkrPnFch6Qbf/U9pXVtXBctW2zi12urS4Pi75bIddIEiI0qRs7pXijaZOtMMc0E6iTmMOCCus6AxrXGyrJKFaf2kkrKt/a7gXFV7pkzm0BZutbuqc4K5ddGEEMCDOvmBST9H143DeJZYLK62pJiFCuw8TB8Zp50x2YLljrZVXs/CKSBBy6lWMTl8OMGuqQBzDdK4GgskuvGSRpiDeIS4qTCr2dQZOcsPkkrvHCa17V2KtvVHdQ0hohtBAgZhPLeaW9Btp/rOJuHLGWCd2+Dyq44oArJUsJYEDXQkGforyEzbsjgu+tDgk+wdmILq9t3IB1c6LI1hRoDMe6qnsXowLbSzI18XSjAwVUKYYkHeuWd0drLV2wdooQ1oi4vyhvG/RhM74rm2Kw9/D3i14MGDFp3W7mYkt3tI7XKRqK67HJ2C07VJrjiAc1YduWHt2zefDBTbIZnQ5estgjMrQJXQzoZ0IBOta8K5vuLhUSl22zECAM1xFBHIHNEf0qJj9s3MTaGHBKq/YOszAiPMD3VZdm4W1awZC3FuO12xmyggLlvWxAnU8ZPOtezRudR4GAKJLQ2OJzCe0cB6K97a/YP5fzCqsToKtO2/2D+X2iqqdw/r4xp7/wC98rX4n481TZO5+SJorGvKzlo0T3o9++8fxUk2Gfgk8/tNO+jv77x/FVL2ftYW1AzppOhIkanvrViddhb68ysmZtZj7cku6SbSD4ogkFLY8tOHjIJ91M+j5cjMUidSSd/lwHdUC7sK09xnlizaxw1Eg898cazw+yrZaSzkNpGdgUIE8DqDzrMe8OJIXOQQcVbbpBEESDoeUcqUbPu5m/iaTPIA5fLjUoX8pRSdIgbpJG4k0s2dc+GuBEPZYrm4AZmYfzClECFfC6tQrZgsZklC2hiN879Y8vdFOLF4Eb92/wAOdVDEXAZgwcpA5yYjfTPC3Q7jKRCtqp0Eag5TykHSu+OQtUXgVoVLxeH6+4h0Crv5ty8v60vtbCFzENeIyL8UfHaNCxn1ByG/wppdxNoAjOikd6gioON6RWgItutx90Ky/SQYFOSRudE2lwyWGzZw+Ja1JKPqs675jU6yCI8weNZbcwwd2nJDLEx21jdr46+/zTbRxDBlc71XORyh1Jn/AEnSq7s7pBca616DkUiFJJnUjMddDR2pW0arHkMo8610/ZGMRraAHUKNDodIGo8x76nE1R1xjLfVzGS4oKuAYkxpoNDMf2ay/SdtVreBADZetbIzDllYkDxIA8JFdMZwAXKR2qJNiuklr0iy2bkrciGOYg3PUIQKJjdv038K6BisYltCWMKm/wAp+nSvmvontllxdt8iuwuBgpBKht0mIgca6j0i23cK3UKFZdWJEsigCRqBHrHNBj1Yq10TWyhuspOebl7YtV3a5ZmusRmdo5hTugf5QI/5NWvo1jwLsE6N2fPh94865lh0uXYZVK2wOyPjRzE8TqSfDfVk2bicgAjKVgrLBsxBkbq1XMBZdWQHEPvFdSe5FabuKAg8Kg4i4T2CAQTLTw1J/oKXbXvubNxUIVijKuYneQQsnUjWvOukINFsDEr5zuHPcZm3s7Enzkz76a28V1drNzMfR/zSq3hmFxlIIMxr3nf3iONSXg2cs667yNaTjjVesi7mCsez9oPbyPaco41Rxz10PAqQYM12XB4z9bwKm6oU3rcOscSIaBXzjsLbTW3tgqGVGB11BgzEcfCu/XcZOVgR8JaRzyzHNqB3gfRUml8TbrstSwbdJHK+8zMZrVsPYtjAsgtlibkhncjWIjThWwYy5h82cSgaCwnTiCZEQeYqndJtstdvZLTMBYklwfjbix7hqsHfrWWHfEYhB+tYh7do7kBCM4/ijUD+9KwbXGHSl1aBEQN3FdAwGMt3O1bcGdSBl/pUDpFaW8jWHIBYSjRqjcJ/vdNUex0eGcNhL99cusW1LLOusueO7fFNf+p3QMuKstdt22yNdVQHRv4kk92oJmeFVXHto5hr7dA+xUrqqoum1o+lxAVGglSScx04zIEk6CeNWfD4aFtF5U9Zay29xHbEs/Kcx0rdilwsNj7ZDiNWPxCB6xXg+4Se7jvgYDENcNu4297tsqvyUzqR4k6HwivTw/UdLG1rRTUfVZ7rPRxc41XWNufsH8v5hVUO4bv78vvq1bd/YP5fzCqmZyjXTlJ+z3++qLZ4n4813WTw/wAuS8orGaKzFpJ/0c/feP4q5hib2WO2QMp8/hMsDv7W+undG/3/AI/irlpGViYDMqu/AwpZhHhA+k1p4/btpt5lYtp8U+38Tg3zmHCBGm6Rw7tBWN7MGJ1M8tD31nhLPWWUCatdbNx3dpt+8aHfUC1iLyu1vq+syNB7YDgchpDR41n3e0aKp+VU0wdmC1wknKJg8zoPvqwYTZNo2zABeTmeZht5nu13cjSHFXMyKFByh1DbpJOhnw/rSjZTXuoyWyQLkZ9+bNuOp3TxPdRI1xGCtswrVWQsGRyTAQhc28yM6n3EV7hbg6oXFk5gRA3sSzGB4SRPIctaiWbK2rLWyZAgbjx7TDfp6x91Z2E+CzDs71QjUZZKpA4HSJ8K7GZCqg89sqfiSzYDtJl0XMxCmFBEsVGsaVWtlYq2jmR8IrQQuudTABXgSO7eGq2dL9o9TY6u2e2481Ti3CCYAnx31UtnbPJUXjbYQSc5KxG4nLvmTwEV0SgUAK7bOKx9rWUytY03LhLA5WYW1niBmn6Trw8aV2cQtjEXVaO3BG4iCASCOe/QUx2hiAQjIJIfQAcQhmQKrD2WN4k6k3GAgcddw4esBUoW0wChbWgMbRWHo3fUEorZyHYdVx3LlI5z2gTwgzS79Kt0vg1IcfA3QXE6qHGQZhzDBdeIM002VhAgOVfhGbRuO48eRiaibccW7dwKFOSwcwKyjMjPBC7pJg8am9xY8UWe01C5Ls3HEDLadUZwASTl5aTMAyPsrq/RO1i7mBS4Lq+uRJ1HZJGpnLvjXvrkaYcMrQNATrw0yjXzkT319J9C8AE2Zh1j1rSsQf4ob+ldNoaHUJCk1xaSAqFinxAfPeYsYKjQZVAldNBub7a2XmY3bKouZi0xzgK4nu1irP0ywRGGzLwa7I7muZgfo+mk3RsTibJ/+iX8SMv3V0QupC6i4Z2/8rVYQl0HtcFAIB0znLI8PW91KOll5rVq42btaBdd7MjR7oJplhsRPXMT6zzv3Q7RHdA+mluNwq3rge4dIClAfW9bLxnxHiONYEmZXcylQSuUbbtfDW5n9kpI5xOU+YAPgRS84fMRKkSY18hVi6bsL207ioSVUIkzOiosweUyPKpmG2FcZSyISijMSBPmePOomTRgDXRers4a6IOdgqZYweW/bCzJcAd+umniK7h0jY2LGfcURLQP8WWQfAST5VyDCXJxdkggEX0CzO8k7/OukfpMxBt4ZQ10XGuXQSBoFCoRpru1486tne4tYDrqsW0xsFocBuVS2di3NxbCjtN23IEyxEqI4wCNDpJNdK2bgbNu2HZetvMYzHtFZEnU6A/5Yqt9BNmi45u5cwuHXMfiLoIA0A0nWr7ZuG48IFFtZiOCjefEwPorkYMajPL365KNancFLtIEXLl1Op09wHOqXtjCD9auW3KgYtCAk9pWQCGI4Tr/AKaud66W1AIJ05kd3j31zfpTeS1ft3gxzC4uXWSy7nZuQ7Wg5UrQC5haPbl+0QVLqqD0WwTpcxFi+kFlzZZlLluSGAA38wd4O+t74p1x1uy2/rV3bsoZcpHcdPeKb49wmJsXAdO0s81YT9sCpG0bS9ZbuKIc3bdpzzVWDW55Df4wOQrksVpraGk/+qccuSttEdGEroe3f8O/gPtFVI+r/wAd/f8Adyq27e/w7+A+0VUT6o/oe/yrYtnifiq7H4f5LCaKxmisuq06Kw9Gf3/j+KuMYbEscVcXLCywLE+sOSxuETJ/irs/Rn9/4/irjmIEMeMu5B4gloA+j6RWm40s7fU81hWrxj7fxdA6NYbLlGnYtqNO8L/SlvSXPZvxbEG+Zz/JAADRyNPtipDXO7IvuRf61p6UssITOh4d+lZ4dQoc2rVBFoDDDKNzp/MK27OwYVSOIZxy0zGPGotjG2rlki3cDEFSRuYAEb1OophduCbikkayeGhAJq1hqUQYGm5QLd05ZYadblIPMZlHjoGJ8BWu3dZQloypZ1Ou8ZiG05fdWk7Qi04ytPWDLp2hIeJ5GSDTK2FfF2QTmBVAp4dgE/za/wDbV7XalCTvFe7Z2T+tY5bYzBVRetMaA9oyD3gjzPjVgvWFAdAoyhFWO45R9i1P2bag3X4u8+5VUeWlRby9uObJPkr/ANKtnOKtMhIA2KkXcC+HvMtyIIzI4Bh4nMe5su+OZMUqwO+2xHF37p0UfSB7qtnSm8Gu4YfxMvj2QPvNVOxbZEw88V1Hizkx9FdNldeBU7XIXRtJVgwtyHRBuMkn+EA6/T9FLsQyTCgxDkbpbV2UMIj94Por2/h7pgqdSrjWQIKneeGhHuqMiMhCBu0JOsTu7o1JE+VU2l9JAuJvdVI6K4NDbuDfCusHcsm5E9/qnyr6MwKC3ZtW+Atqo8lH9K+bcDtYWutKAH4TWRpLPEeUGvobZuL6xLbHeQojkRIatCc4hAzSvbj58CW35lb6WB99U7o5ioxFsQwe0hJUj1lJQdiJzb66Fcw3/wAe0nhwHMH7K590VwRW9evO4Cjsi5pInKQNTwkihslyF5OxUTNrIxWDFIIuZIKvlKnX4xuHTjy0qGMFNrrDmBHEa5mERoeQJ3cAaY28UBuUmdzjLuDFgAMp4nfFbLWHIm5dS80ncqBs3I5T9pUbqxS8uNV1XK5LjuHAbF4l4Jm84HDTOYngOFdx6Pi2thDbgAgE7p844jd5VyHpaepx+KCqULFbqhoB7Sqxnfrmmt2B6QtYtJelgLp1tg6SJzuPE6x9FRlqHhwG5b80ZkhjAyUzp10fFnGpjETNYN1LlxQNOyfhII3Zhr4k1WOnfSCxjTbXD2rtqA0qzTmLFIjUwNPprpez9sMVkHOhXMCI1EHf7q0bQ2DYuPZvWraKxebhUDdlJ1A3maky05E6slwuiq6pzyTHolsa9bwqAXbQQqJQWmVsu+M2cyTx7NM9rbR/U7QY2rjqT22t5CQBuEFgcvfUvA4cIgEwvjr3aVV+l20lvOLAPZAJIkatByj7D7qg00FTmoUrhqWva/6RMOtkm11nWkQqMpUg6ak6jQSdDSBNkXWt3TiApvshMyhhSudVQ8CRx74msOi3RVr7tiHlUtuCs+szSQDHyQR91WDbGygLZZVKoUJ7lKzIE/FgDs+6Kk/AKTKAloSu3f67B2rgklY38YgiafXX0Qjc7WfeLts/ZNU3oXjOswt5DOkuBykn7qtGEbNZs/w3rYP+tf8AxWZBHctYYdT+YK65TWEncukbe/w7+A+0VT29Ubvv3nzq4bf/AMPc8B9oqm5uzvPhw3n6a2bcaSfjzXLYhWP8uSxoryisuq1FY+jH7/x/FXFMRePWZSCZvkDSIliBB/vhXa+i/wC/8fxVxq5D41E36qSvhc/9prTd/wBZvqea8/a/GPt/AumbHeLl1f4lP1VH3VL2rhA6ExrBIPeQQJpfhBGIcc1B9003zypnf9u+s9SVQw6FhcLMpayGRFAACxESQJM6bzxqTediweN6gNlMwVMGD4EVAweLQNiFfR2QqFg6kA/1H0VI2c5S51XEsSh3afG39/31YHNacU4GYkqVaVc7anLcEMd+VgVVCfBiTPcOVe7LsFHsZt6yP/2uPsrfjcECjsHCkgSRrBkMC/IjKABxk0ts7RDYjDDi1xjHCDd5HuJqbHg4hVyjtK7pdK5t5B1gb9DlMd+g99RbbDqyRwZd+/j/AFracSnaCsrFXMqCJytE/SRSu3jQesQENDjXn/5mr7RS+m0YJb0gw4Z1E6ozMpM6Tk3xrGv0Utu4UnEWrTHKerlHk5WI0Mac54z99jx+z2uk5d4Andx3j6oqJiMMgCAo7FDmkwImfVYc2KzyAPdSbK6PupHtYOyWsbNZlntSUOgIg5lA1OmsGY1qLc6Nqbr3C4jiswRA01nTUCPGraLot2+13iOYmNI7hVf6SdIbS22BVWBUgA5dWIheyeE86g+QvNXKshoNAuE37bhPV062T3wSB4jfX0lspctt0PrIZEfxAEfSK4x0f2Gtxequo2aVCmGbU3DIgaRlYa91dox6hL6ZAxz3ArwCVVAEMseGqn3mtSSdkmRyVbGkZqbtW/kNhebgfdVb6PdGCouLdYQt47hv7KwZO7Q1I6TbWQ4mzbUhmXtQNdcywDGi6Bt9WYsjDNoVOs1RLL2HMG5TudoErDDYZEHZA8a3ZqjXcZbTUsI7qj3dtWQCSwgcgxPkAK4gQrqLkv6XLRG0VcA62FPuZwR36RVa6SLlw+F5HOY5arFX39IduxjMji81tktuEt9US1xmIKgCRAkQSdBxqudJNizhMLbUs9xS+qoTmGbKScsxGVedMvF9pr1RbUU7dFG3WD8qB0Vx7W2RF7QuGEUnRWPDkAT9Jq1YTEXVuhC1zDljJR7ZBIHySd5/vWk3Rv8AR/cujM1/qVW4CM9tg7AZWzKCwjUka8q6rtXAfrNs22AdSDkZj6pI7LDiD4VVI1hcSCqbTMy8LuzH1VI2x0mbD5ka4GbXtfJB3QOdVzZ+Ee7dsXVJKvcAzTrOkqe8zx51Xdo4dluPauQt5WIdTpmM7x47/CnfQe69u43UuwM9vDMRlceDA1JzBGwuJVTm17q6nsjFoVa4o0ylWtqpaSCNAg1me7drVR6Y7RfEG1hlcpnJ62yFANu2DmJYidX000POlm2cTibZvXrSjDKZ/eFidIPZA9Y7t/vqLsPDdXbN24xNy4JLNvC/dpVTpgIyQa7Otym2Kr6lebNuZMddVVItvovySCIMeYOtWXYlz4PKRuvWvouoKS4vHKLyXCclu2gAPytZJHfpUjoxtDOASP2l+3l7gLisfuHnVMIc6WN9NbR+/jNSlNI3DcV2TpB/h7ngPtFU4nsDx+893jxq4dIP8Pc8B/MKo9aX1B92X1bzKpsDL0fo6v6CymisZorLWpRWbot+/wDH8VcdwiD9eDAa51nwztP0gV2LomJN/wDzD/dXFttYa5h8TdMah4ETmBzE/SDvrVIJszabT/SvP2rxj7fwLqCJF8HmpFNbtuVPh/xXNNhY3EDM1thxPwu4Rl3ktI4nyNW/ZW1rtuwGxOR7rMQqJ2Zk6RJ3Cd5iBHnxCJzsQm01Srb+AJtC6sl4Iyg9pRoGJG9hKqKV7Nwr3UR3UypIzkyZDCCVkkGJ14022dsfENda5eBtq09hWSYJMydYEGNNdeFWyzsyyojKokR4z306AJvcA26FWrV3Iqi6ZAbKyBgQ4IJUsOSnTTu3xXt/o5duurhQhRuYHZliOPIrPhTe1gcL2SNGQkqQQddRpqQx10BmK9u9JrdslVU6TP8AmnWTr41IvFFUXVbiodrAYgWwmTtAMJJTLJ3kcZM7+cHWBUWxs65hwVulWFyJRdygGZknU7hoK8xfSJiR2hx18xJJ0jWKT43pa+oRjc4HKDA5dqAAT3A76hmUNmpgrPg+kFtLQQIeME+JifopTi9sIWKrB7gCTHloB3mKW4DZWMvgsUjMIBYFssHeBGWeFPdhbMTCKcyFj8Z5Xf4agVLGiVwuNSll/Z+IvDMSUt7wd7REyRwEDfr5012b0Zt5k7BZwMxuXBr7t1P7PbBJUdr4xBiOHh5VKw5jv8YGncKiSrRGG5LBMEqiRJPDWII/yx9NSQeLGO7Np91aFugyIMd241kliTJ1HCdwoxRRZtdBBgSCNNdffWtMGpgRI4ZiSAeYB499Z27o1CydOA09+6tgVt591F4pLR+oIT6o/rUfFbLtAgjMH3DKxEeI5VIe6TopnvnT7dTWyyxA++neToVWsX0JtXH6x3ctJO8gdrfMa/TWnZeyETLaRQRba4LZJPYWQDBPnVwn/n6KUbGt5WOaJ7Uf62j7TSe3AKYcSFFxGz3XWCRz31oxbMgUvOo01mAPsinA2gjZ8xAyMUadNeHvEEVVts9IkTNbMZlaA2g3HQg8RE6d9VEhqrMgGa57tdLeMxl+ziHKX0eMO+bshN4Rl3azqd4J7qejYdy2yvFu4y6SYW8o3euAFuacwDrVS2fgXxd58kBeue5nMAg5mywd+g4VYcNta8YtNaBuZSUcuwGXiToSd27fTtQfUNY7IYjZ/g6xVd0OVSt4w1nEP27j5116puHHQTB3fbSHbG0Jd7aCJ7PDcN2h3b6mYXB3nAvk27QeR8GpLlR/Ed068KZbIwPVoTlGcktMagd53z58KqDmxGpNaYU2HWrrpcqNhtk3LrhVV3IHxp0G7Qbzx3DhV82Jh7dtrSkQ/WJk1JH7RM0cjE7+FYYLDkXmu6dgCAJnfLT5cqn4HZ+fHWkC72W4sRABILT3dk+8V0stBmtDG7CD11tVMrLsbjuXWOkP+GueA/mFUaavPSL/AA1zwH8wqhzXR9U8UenMqX0zwj68gsporGa9rMqtJWnohvv/AOYf7q2be6MJiHF1cq3QIMrKuOTD7xrWrofvv/5h/uqy16SxgGAA7/6vOWzxj7fwKg3ehLliQlkSNVk5SRxAyiD51twvRTEL6zyACuUXYGVtSvats0ctdKvNFW/bx7FSJXAUBVeuYLEHQW7QH/3GmfHJSW90YxlzN1lxGkyIYgr3errwq90VH7WLYoXiqPY6LYhFCr1enxixnXfuSoWK6E4lyTmtKeEFtNZk6a8ffXRaKX2kWxFVy69+ji+4Oe6pPxYYhR/2lT37optsvodcskHJaaDp2yI46dg+/fV7oo+0i2IDiMlXcdgsVcgAW0UHVQ5OYcQTk3UJsy6BHVW/K6R//OT76sVFP7WLYp6RyR/qt/SbamOHXNr4/B61pt7OvCYt24JJjrW4/wDZVioo+0i2I0jtqSLh743Wrfzp/LrBsJiCTmS2eQF1hA/0U+opfaRbEtI5JktXwIFq2NIHwp/LrUuExGYnq7ckCfhW/BpT6in9pFsRpHJIuGvD91b+dP5dZi1e9jb+dP5dOKKPtItiNI5JMTYxDiAiLuMi6Z0//HuqBb2TilA/ZlhuYu3MkyAvIxvq1UUjZIjqQHuC5xj+hGKuFouIitEoGfKY3SI1jhO6tF39Hd91VXa2wHe2vKezXTqKh9jB5f2VA45rlex/0a37CsM9tsxJmSN5J5HnU+30FvK6uOr7IiMzfbl8K6LRSd9Ps7iSW57z8roFqlApVc/PQy+QoPVwo0AYx4+rXg6F3+Jt/wCo/hroNFQ/+XZfL+z8qX3k239Bc/wnQq+mbtW+0IJzNp9XWrLsDo6mHJcnPdIgvEADko4CndFXw2OGF15jcdv+1XJPJIKOKW9I/wDDXPAfzCqFNXzpJ/hrngP5hVAmsr6r4o9OZWt9L8I+vILKa9rCaKzKrTVt6Hb7/wDmH+6nuKxgtlZDdohZAkAkhRJ4asP+AYrHRjH27TXuscLLaTx9am+I2jhXZWa6JQysOwg+RE+ffzr0NllaIALwB3nevP2qJxnJumm4bkxxWLW2AWMAkieAhWYzyEKa1W9qWmMBwd3PiwUeBzECKX38Xg3jNcVoXLqzaggjXXUwTqddTzrWbmCmc4kLlnO8gAhhBmQcwBnfpvq4z44ObxVAhwxa7gm1naFtpyuDlEnuETr5EHzrw7StZA+cZSYB7xM+6CTyg0ss4jBISQ6yVyGWY9nQRBPcK9bE4MoENwZQZHbedZB7UyQQSIncYo0+HebxRoce67gmGM2pbtGGOsEwOQV2k8Boje6thx9sBjm9U5Tv0J0AjjM6RvpXicVg7hlnUmMvrMBEMu4GNzsJ3614uJwYDAOoDHMYZ5zAyCDMgzyijT4ntN4o0OA7LuCY4Xalq4JVx6ocg8FIBk+RE8pFYLtmzrLgRO/TcJJ90+48qg4fE4JJCugDLlIzMQQAF3HTcAJ4xWAuYIa9YJggnPcJIIgyZk7zv3TpS05oO03inoRU9l3BNfSdr5e4Ztx3ad2/Uab9a8ba1kTLjTx48uflSsPgYy51ywBGd40IIJE6nQa79K9u3MEy5S6ld0Zn3aHn3CjTnzN4o0I8ruCc2cWjkhWBK7xy1I+0EeIIrfSSzjcIjFluKCTJ7TRx4TAEsTG6TO+pXpzD+1WrGzsp2nDioGF9cGngmNFLvTmH9qtHpzD+1WpaeLzDio6GTyngmNFLvTmH9qtHpzD+1WjTxeYcUaGTyngmNFLvTuH9qtHp3D+1WjTxeYcUaGTyngmNFLvTmH9qtHp3D+1WjTxeYcUaGTyngmNFLvTmH9qtHp3D+1WjTxeYcUaGTyngmNFLvTuH9qtHp3D+1WjTxeYcUaGTyngmNFLvTuH9qtHpzD+1WjTxeYcUaGTyngmNFLvTmH9qtHpzD+1WjTxeYcUaGTyngsekv+GueA/mFc/q57e2tZfD3FW4pYgQBx1FUqaw/qj2ulBaa4cytv6YxzYzUUx5BZV5Xk0VmVWlRe4j1m/zH7TWFFFM5lNvdCKKKKSkiiiihCKKKKEIooopIRRRRQhFFFFNCKKKKEIooooQiiiihJFFFFCEUUUUIRRRRQhFFFFCEUUUUIRRRRSQiiiihJf/2Q=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902" name="AutoShape 14" descr="data:image/jpeg;base64,/9j/4AAQSkZJRgABAQAAAQABAAD/2wCEAAkGBxQSEhUUExQWFhUXGB4XFxUYGRcdGBYbHRwXGRgdGBkdHSggGhomHBgXITEiJSkrLi4uGh8zODMsNyguLisBCgoKDg0OGxAQGywmICQrMiwuLCwsNDQsLCw0LS0sLDQ0LCwtLCwsLCwvLCwsLCwsLCwvLCwvLSw0LCwsLCwsLP/AABEIAMIBAwMBIgACEQEDEQH/xAAcAAACAgMBAQAAAAAAAAAAAAAABQQGAgMHAQj/xABKEAACAQIDBAYECggFBAEFAAABAhEAAwQSIQUxQVEGEyJhcYEVMlORI0JSk6GiscHS0wcUM0NistHwNHKSwvEWguHiJGNzg6PD/8QAGgEAAgMBAQAAAAAAAAAAAAAAAAECAwUEBv/EADURAAEDAQQHBwUAAgMBAAAAAAEAAgMRBBIhMRNBUWGRwfAiMjNScYHRBRSCobHh8SM0QhX/2gAMAwEAAhEDEQA/AOr4WybhaGiO6d8945VI9Gt7T6p/FWvYh1ueX302rmija5tSuiWRzXUCW+jW9p9U/io9Gt7T6p/FTKirNCzZ+1DTPS30a3tPqn8VHo1vafVP4qZVWNt7Yu27t1EIAVLRGg0LXGVvoFQeyNgqQpMdI80BTb0a3tPqn8VHo1vafV/9qibN2x2L73j2bdwgQNwhYEDU6mpezNt2cQSLbElRJlWGnmBNAZGf9oLpB/pHo1vafVP4qPRrfL+qfxUo2H0hN3FXLZZSjZuqAiVyNlMxqcwhhNRtrbevC7cyOqW7bi3GWSxyhiTodNeEbvdCsRFQP3/lWXZb13l/hWD0a3y/qn8VHo1vl/VP4qTXNtXeqxDSJS+iLoNFY25Hf6x176LXSMnGG3mXq9bYXSc4UNm5xOZfIc6KxVpTrEbdyQEpFetR2b059Gt8v6p/FR6Nb5f1T+KqvgekeIY3JYNFu43qgZSpOWOY013/ABedS8Nt69ZJ/WCrqbLXkIEMMsaGAN8/RvNIPiOND17qRZKDSo69k99Gt8v6p/FR6Nb5f1T+Kl3RfbD3rVwXGVrls6ssQQRmBEGOY8qWYDpBiEW3cvFXS7bZgAIYFVzcANJ047xTrFQGhx+abdqVJakVGHxXZsVk9HN8v6p/FR6Ob5f1T+Kk2zdp4kXLHXMjJfBgKAMukgjTduGpO8VniNsXVxotsQlqQFBGjDLJ7UEhpBjcNOc0xo6Voc6dYpESVpUZV6wTb0e3y/qn8VHo5vl/VP4qquz9uycXdBU3DaN22RwUZgqsJ3gZDuHrEVIwPSW51OINxlLIB1ZIC6scq5o0IzceEHuJgHwnV1jv3KRjlHXpu3qx+jm+X9U/io9HN8v6p/FVet7evXLFrI69abxss8LB0YqY1AkZTpPGvV25iXy2AUF7rWtm5GkKubQaidY3fFOlO9FsPXuldl2jr2Vg9HN8v6p/FR6Ob5f1T+Kky7ZvLhcUWK9bYJXOBodAQY3aTHluqFf29iEto2aSbjSCgkqiliugiTEAjnTJiGo9Gm1AbIdY6Fdis3o5vl/VP4qPRzfL+qfxUq2btxr2MyqwNkq2URvKdXLT/mZhH8NWWpsbG8VCre6RmBS/0e3y/q/+1Ho9vlj/AE/+1MKKs0TFDSvS/wBHt8v6p/FR6Pb5f1T+KmFFGiYjSvSrE4QopbPMRpB4kDnUXrKabVPwTeX8wpFnrknox1AuqCr21Kk9ZRUbPRVOkV2jTHYW+54j/dTek+wd9zxH+6nFd1n8MLhn8Qooooq9UopXjtiJddnYsCwVTGX4pzDeDxppRSIBzTBIyUPA7OS1niSHbMQY8OXdxre1gQQBlkRIABrbRToklFjo/aQ2isg29xGWWgZe1pyMaRWvaHRq1euFyXUmMwXLDRqJkGqrjipa9cZnGKF6LYg6LmGWGjRQsSJjQjjTjpWLhuYdkkOiO66wAwyGD3EZge6a5tIC09nZ8cV06Mhw7WdfngUxv9GbLXOsJYaglQRlJG4nSZ75rL/puzlA7QYPnz9nNObNG6InuqpWbi3RaF8uthmvuQQfWNzMuYQfizvGk94rPDYi5YVb65mHwtlAZnKSWtTO4AhR3ZjyqImGd3rDdv8A0pGF2V7rHfu/atP/AE3ahRLaB1nsah94PZ+zzmtdropZUEZnJOXtErMKZA9WI/sRVXu4S2uZMQzzbtL1IAYyYJMaGHJ46HUcqb7Zwpu7Pt3LktcRB5kgAnv5yKYeKHsjAdauCRYQQLxxPWvin2H2NbtuzJK5kyFRGWNTO6Z1PHjUXA9GLFoz2mMZRmI7IPAQBVZx+BS3ibSiMgS2RmB0lnY5SNFOo4cqNnYZLmIuo/bDh2zidYYMA+Yajlyjjoaekx7ozS0eHeOVesVaNm9G7Vlw4LEgQobLCDksAaV5i+jdq5ca4WeW1gFYBjLIkTMafRuqmNY/+PZtor5nXrbmXgwGVCRod5La8VHDSp+K2kxvW8SFYlLVssomdTcW6sc9ZjuFQ0wpi3YfnVqUzCa4O3fGvWrLd6NWSABKwpUxl7QYQc0jw3RWuz0Wsr8Z21BJJXtAbgezu18aqdxX6q7n3vdtO8yVJJBYxxXfpyrama2bVy1r1SSQpOUqWYXFAPMRA5wael13fnOnJLRHK/8AGVeatGI6MWmmCyAsGhcoAIGXSV5V6/Rmx1YtjMsHMHEZp4ndA8hxPM1WcLslHXBZgSbgyvMaBUaN401jfxrUuWRczP8Arf6xG4+pn5x6uTSJ7omjSay0dUOzejRHK8eqjbuVytbBtLYayJyv6zaZjO/hH0cTWqz0ctqFBe42ViwzFTvXKfi8qciva6brdi5rztqVbO2DbssjITKKyj1dQxBMwByG7lTWiimABkkSTmiiiimkiiiihCh7X/ZN5fzCq7NWLbH7FvL+YVW6zbZ3x6fK0bJ3D6rKaKxorkquqicbA33PEf7qcUm6P77niP8AdWW09t5H6q2vWXYkiYVAdxduE8AASa1rP4Y61rLtHiHrUm9FKLF6+w1e2O4W2P05xW74f2lv5o/mVbfCpulMaKXfD+0t/NN+ZRF/2lv5o/mUXwihTGil0X/aW/mj+ZRF/wBpb+ab8yi+EUKlNg7ZbOUUv8rKM3v31sa0pIYgEjcYEid8GoUX/aW/mm/Moi/7S38035lF8IoVIbA2iuU20KzOXKInnEb6yfCoVClFKjcpAgRugcKixf8AaW/mm/MryL/tLfzR/MovhFCpV/CW3ILorEbiygkeE1su2lYZWAIO8EAj3VB+H9pb+aP5lHw/tLfzTfmUXwi6VJu4K2xBa2jEbiVBI5RpWVrCW1JKooLbyFAJ8edRIv8AtLfzR/Moi/7S380fzKL4RQqXawqLqqKDEaADTfHhNYDAWgCOrSCIIyrqJmN26daj/D+0t/NN+ZRF/wBpb+aP5lF8IoVKfBWzM20MxMqNY3TprFFvBW19W2g0jRQNDvG7dUWL/tLfzR/Mo+H9pb+aP5lF8IoVLXCoMsIvZ9XQdn/Lyrz9Tt5s+Rc/ysoze/fUX4f2lv5o/mUfD+0t/NH8yi+EUKY0Uu+G9pb+aP5lHw3tbfzR/MovhFCmNFLvhvaW/mj+ZR8P7S38035lF8IulMaKXfD+0t/NN+ZXk3/aW/mj+ZRfCLpTKiljHEcHtE8ijAHzDmPdXuz9q53Nq4vV3QJyzKsPlI3xh9I4gUw4FBFFt2x+xby/mFVuasm2f2L+X2iqxWbbe+PT5WjY+4fVZzRWFFcdV2UTnYB1u+X+6kexDmUudWuOzseZJIHuUKPKnewf339/Kqp2to9Rh0YKzEgwACQN5lo3CtONwEIJWXKKynrUrrhamCuM4jpdiEbOtw5l4a9WdB2cp3ge/vrp3RPbq43DrdUQ251+Sw3+VQinbIaBEsTmipTeK9iva9q+ioqsYoiva9p0QvAKIr2iiiF5FeRWdeUqJVWMURWVFOidVjFEVlRRRFVjFEVlFFFEVWBWiKzivDRRFVhFEUFhMSJ5Tr7qyoQsMteNpNbaS9Ijca2baQBc7BbeYaQ0ctJqEsgjYXFSaLxoshtWYKroeJqRbxZO8CqPs/FPZuFHB0DAEjRo7+InSe/WKsGC2sjkg9lgNZ0EeNeXP1C0X8XfC7XQtAwCsNq8G3Hx5g99ZGkuFxSBgQRLGIn1q530u6QviMS4t3SLFuFU6hWI9cgaBhmMTyArZs1vEkRccwlDY3SyXQaDautLdHMe8a0t6QQFtXh61u7bgjiHdbTDwIaf+0cqoPRnGs1u5bVw1wQ9lYAlgZfKdd6A9njTC/tII74ZT8Gb1soDOmW9bJjwiPca6op71DRTnsBjDqGtMfbr+FdB2z+xfy/mFVirPtr9g/l/MKq7HQf3z/vWoWwVk9lCyGjPdezRWFe1wVXenWwP339/Kqr2LZOF7JhgCR2c24n4vxvCrP0f/ff38qkmw/2Sef2mtWIVhAO9ZMppMT6KhbWW3dvKMPbgspLJqskayAYjlVo/R9buW7jPctm0ChATQs+oIJ5erpzqTtfC4bDk3ik3XbMJPvA7ieHOK14a+WIWe03adv74D+lZj6xPwzVkkwLaKbtPpTcDD4g+SdCOU8/KrL0f2oMTaz8QcpjcSOIqubYVeqzkDMo7LlZIMwD4Ca3dGMZaw6FJJVmz5jvAb1ZHfvAHCKvs85c6riouYCzshW+ivFYEAgyDxr2tJcq8qJe2paRyjOAw1I10pdjl7bqdGMsGnUCNNJmNCIFI9sst1Fts7ZxcEqIDGV9xGoIPfXNJOW1FFeyIFXe3cDAEGQeNZ1WegSXVw2W6rLDnKG3xoftmn+IxiJ67BfE+6rmOq28VU5tDQLea8Ir0V5U1FFLr20IZgSBlPA6gcCwjQVoxG3gt1raqWKRn1IiRPZ0MkDvFebatkMGQFidCNfeB93MCqZDeBDTiFaxtD2taZ4S4Svaidxj7a31WF2kMNcFsLIcZyCTmQHMI17xoPHlVgwmLW4JXzHEVcxjwwFyoL23y0LfUXaSE2rgVipKMAwMEGDBB4HvqVWu6JFNSC4ltnDYi1lvWXNy2QLZLqOuDzJDSoYgEaN3CupdDdotfwdm5cnPBUk72KkrPnFch6Qbf/U9pXVtXBctW2zi12urS4Pi75bIddIEiI0qRs7pXijaZOtMMc0E6iTmMOCCus6AxrXGyrJKFaf2kkrKt/a7gXFV7pkzm0BZutbuqc4K5ddGEEMCDOvmBST9H143DeJZYLK62pJiFCuw8TB8Zp50x2YLljrZVXs/CKSBBy6lWMTl8OMGuqQBzDdK4GgskuvGSRpiDeIS4qTCr2dQZOcsPkkrvHCa17V2KtvVHdQ0hohtBAgZhPLeaW9Btp/rOJuHLGWCd2+Dyq44oArJUsJYEDXQkGforyEzbsjgu+tDgk+wdmILq9t3IB1c6LI1hRoDMe6qnsXowLbSzI18XSjAwVUKYYkHeuWd0drLV2wdooQ1oi4vyhvG/RhM74rm2Kw9/D3i14MGDFp3W7mYkt3tI7XKRqK67HJ2C07VJrjiAc1YduWHt2zefDBTbIZnQ5estgjMrQJXQzoZ0IBOta8K5vuLhUSl22zECAM1xFBHIHNEf0qJj9s3MTaGHBKq/YOszAiPMD3VZdm4W1awZC3FuO12xmyggLlvWxAnU8ZPOtezRudR4GAKJLQ2OJzCe0cB6K97a/YP5fzCqsToKtO2/2D+X2iqqdw/r4xp7/wC98rX4n481TZO5+SJorGvKzlo0T3o9++8fxUk2Gfgk8/tNO+jv77x/FVL2ftYW1AzppOhIkanvrViddhb68ysmZtZj7cku6SbSD4ogkFLY8tOHjIJ91M+j5cjMUidSSd/lwHdUC7sK09xnlizaxw1Eg898cazw+yrZaSzkNpGdgUIE8DqDzrMe8OJIXOQQcVbbpBEESDoeUcqUbPu5m/iaTPIA5fLjUoX8pRSdIgbpJG4k0s2dc+GuBEPZYrm4AZmYfzClECFfC6tQrZgsZklC2hiN879Y8vdFOLF4Eb92/wAOdVDEXAZgwcpA5yYjfTPC3Q7jKRCtqp0Eag5TykHSu+OQtUXgVoVLxeH6+4h0Crv5ty8v60vtbCFzENeIyL8UfHaNCxn1ByG/wppdxNoAjOikd6gioON6RWgItutx90Ky/SQYFOSRudE2lwyWGzZw+Ja1JKPqs675jU6yCI8weNZbcwwd2nJDLEx21jdr46+/zTbRxDBlc71XORyh1Jn/AEnSq7s7pBca616DkUiFJJnUjMddDR2pW0arHkMo8610/ZGMRraAHUKNDodIGo8x76nE1R1xjLfVzGS4oKuAYkxpoNDMf2ay/SdtVreBADZetbIzDllYkDxIA8JFdMZwAXKR2qJNiuklr0iy2bkrciGOYg3PUIQKJjdv038K6BisYltCWMKm/wAp+nSvmvontllxdt8iuwuBgpBKht0mIgca6j0i23cK3UKFZdWJEsigCRqBHrHNBj1Yq10TWyhuspOebl7YtV3a5ZmusRmdo5hTugf5QI/5NWvo1jwLsE6N2fPh94865lh0uXYZVK2wOyPjRzE8TqSfDfVk2bicgAjKVgrLBsxBkbq1XMBZdWQHEPvFdSe5FabuKAg8Kg4i4T2CAQTLTw1J/oKXbXvubNxUIVijKuYneQQsnUjWvOukINFsDEr5zuHPcZm3s7Enzkz76a28V1drNzMfR/zSq3hmFxlIIMxr3nf3iONSXg2cs667yNaTjjVesi7mCsez9oPbyPaco41Rxz10PAqQYM12XB4z9bwKm6oU3rcOscSIaBXzjsLbTW3tgqGVGB11BgzEcfCu/XcZOVgR8JaRzyzHNqB3gfRUml8TbrstSwbdJHK+8zMZrVsPYtjAsgtlibkhncjWIjThWwYy5h82cSgaCwnTiCZEQeYqndJtstdvZLTMBYklwfjbix7hqsHfrWWHfEYhB+tYh7do7kBCM4/ijUD+9KwbXGHSl1aBEQN3FdAwGMt3O1bcGdSBl/pUDpFaW8jWHIBYSjRqjcJ/vdNUex0eGcNhL99cusW1LLOusueO7fFNf+p3QMuKstdt22yNdVQHRv4kk92oJmeFVXHto5hr7dA+xUrqqoum1o+lxAVGglSScx04zIEk6CeNWfD4aFtF5U9Zay29xHbEs/Kcx0rdilwsNj7ZDiNWPxCB6xXg+4Se7jvgYDENcNu4297tsqvyUzqR4k6HwivTw/UdLG1rRTUfVZ7rPRxc41XWNufsH8v5hVUO4bv78vvq1bd/YP5fzCqmZyjXTlJ+z3++qLZ4n4813WTw/wAuS8orGaKzFpJ/0c/feP4q5hib2WO2QMp8/hMsDv7W+undG/3/AI/irlpGViYDMqu/AwpZhHhA+k1p4/btpt5lYtp8U+38Tg3zmHCBGm6Rw7tBWN7MGJ1M8tD31nhLPWWUCatdbNx3dpt+8aHfUC1iLyu1vq+syNB7YDgchpDR41n3e0aKp+VU0wdmC1wknKJg8zoPvqwYTZNo2zABeTmeZht5nu13cjSHFXMyKFByh1DbpJOhnw/rSjZTXuoyWyQLkZ9+bNuOp3TxPdRI1xGCtswrVWQsGRyTAQhc28yM6n3EV7hbg6oXFk5gRA3sSzGB4SRPIctaiWbK2rLWyZAgbjx7TDfp6x91Z2E+CzDs71QjUZZKpA4HSJ8K7GZCqg89sqfiSzYDtJl0XMxCmFBEsVGsaVWtlYq2jmR8IrQQuudTABXgSO7eGq2dL9o9TY6u2e2481Ti3CCYAnx31UtnbPJUXjbYQSc5KxG4nLvmTwEV0SgUAK7bOKx9rWUytY03LhLA5WYW1niBmn6Trw8aV2cQtjEXVaO3BG4iCASCOe/QUx2hiAQjIJIfQAcQhmQKrD2WN4k6k3GAgcddw4esBUoW0wChbWgMbRWHo3fUEorZyHYdVx3LlI5z2gTwgzS79Kt0vg1IcfA3QXE6qHGQZhzDBdeIM002VhAgOVfhGbRuO48eRiaibccW7dwKFOSwcwKyjMjPBC7pJg8am9xY8UWe01C5Ls3HEDLadUZwASTl5aTMAyPsrq/RO1i7mBS4Lq+uRJ1HZJGpnLvjXvrkaYcMrQNATrw0yjXzkT319J9C8AE2Zh1j1rSsQf4ob+ldNoaHUJCk1xaSAqFinxAfPeYsYKjQZVAldNBub7a2XmY3bKouZi0xzgK4nu1irP0ywRGGzLwa7I7muZgfo+mk3RsTibJ/+iX8SMv3V0QupC6i4Z2/8rVYQl0HtcFAIB0znLI8PW91KOll5rVq42btaBdd7MjR7oJplhsRPXMT6zzv3Q7RHdA+mluNwq3rge4dIClAfW9bLxnxHiONYEmZXcylQSuUbbtfDW5n9kpI5xOU+YAPgRS84fMRKkSY18hVi6bsL207ioSVUIkzOiosweUyPKpmG2FcZSyISijMSBPmePOomTRgDXRers4a6IOdgqZYweW/bCzJcAd+umniK7h0jY2LGfcURLQP8WWQfAST5VyDCXJxdkggEX0CzO8k7/OukfpMxBt4ZQ10XGuXQSBoFCoRpru1486tne4tYDrqsW0xsFocBuVS2di3NxbCjtN23IEyxEqI4wCNDpJNdK2bgbNu2HZetvMYzHtFZEnU6A/5Yqt9BNmi45u5cwuHXMfiLoIA0A0nWr7ZuG48IFFtZiOCjefEwPorkYMajPL365KNancFLtIEXLl1Op09wHOqXtjCD9auW3KgYtCAk9pWQCGI4Tr/AKaud66W1AIJ05kd3j31zfpTeS1ft3gxzC4uXWSy7nZuQ7Wg5UrQC5haPbl+0QVLqqD0WwTpcxFi+kFlzZZlLluSGAA38wd4O+t74p1x1uy2/rV3bsoZcpHcdPeKb49wmJsXAdO0s81YT9sCpG0bS9ZbuKIc3bdpzzVWDW55Df4wOQrksVpraGk/+qccuSttEdGEroe3f8O/gPtFVI+r/wAd/f8Adyq27e/w7+A+0VUT6o/oe/yrYtnifiq7H4f5LCaKxmisuq06Kw9Gf3/j+KuMYbEscVcXLCywLE+sOSxuETJ/irs/Rn9/4/irjmIEMeMu5B4gloA+j6RWm40s7fU81hWrxj7fxdA6NYbLlGnYtqNO8L/SlvSXPZvxbEG+Zz/JAADRyNPtipDXO7IvuRf61p6UssITOh4d+lZ4dQoc2rVBFoDDDKNzp/MK27OwYVSOIZxy0zGPGotjG2rlki3cDEFSRuYAEb1OophduCbikkayeGhAJq1hqUQYGm5QLd05ZYadblIPMZlHjoGJ8BWu3dZQloypZ1Ou8ZiG05fdWk7Qi04ytPWDLp2hIeJ5GSDTK2FfF2QTmBVAp4dgE/za/wDbV7XalCTvFe7Z2T+tY5bYzBVRetMaA9oyD3gjzPjVgvWFAdAoyhFWO45R9i1P2bag3X4u8+5VUeWlRby9uObJPkr/ANKtnOKtMhIA2KkXcC+HvMtyIIzI4Bh4nMe5su+OZMUqwO+2xHF37p0UfSB7qtnSm8Gu4YfxMvj2QPvNVOxbZEw88V1Hizkx9FdNldeBU7XIXRtJVgwtyHRBuMkn+EA6/T9FLsQyTCgxDkbpbV2UMIj94Por2/h7pgqdSrjWQIKneeGhHuqMiMhCBu0JOsTu7o1JE+VU2l9JAuJvdVI6K4NDbuDfCusHcsm5E9/qnyr6MwKC3ZtW+Atqo8lH9K+bcDtYWutKAH4TWRpLPEeUGvobZuL6xLbHeQojkRIatCc4hAzSvbj58CW35lb6WB99U7o5ioxFsQwe0hJUj1lJQdiJzb66Fcw3/wAe0nhwHMH7K590VwRW9evO4Cjsi5pInKQNTwkihslyF5OxUTNrIxWDFIIuZIKvlKnX4xuHTjy0qGMFNrrDmBHEa5mERoeQJ3cAaY28UBuUmdzjLuDFgAMp4nfFbLWHIm5dS80ncqBs3I5T9pUbqxS8uNV1XK5LjuHAbF4l4Jm84HDTOYngOFdx6Pi2thDbgAgE7p844jd5VyHpaepx+KCqULFbqhoB7Sqxnfrmmt2B6QtYtJelgLp1tg6SJzuPE6x9FRlqHhwG5b80ZkhjAyUzp10fFnGpjETNYN1LlxQNOyfhII3Zhr4k1WOnfSCxjTbXD2rtqA0qzTmLFIjUwNPprpez9sMVkHOhXMCI1EHf7q0bQ2DYuPZvWraKxebhUDdlJ1A3maky05E6slwuiq6pzyTHolsa9bwqAXbQQqJQWmVsu+M2cyTx7NM9rbR/U7QY2rjqT22t5CQBuEFgcvfUvA4cIgEwvjr3aVV+l20lvOLAPZAJIkatByj7D7qg00FTmoUrhqWva/6RMOtkm11nWkQqMpUg6ak6jQSdDSBNkXWt3TiApvshMyhhSudVQ8CRx74msOi3RVr7tiHlUtuCs+szSQDHyQR91WDbGygLZZVKoUJ7lKzIE/FgDs+6Kk/AKTKAloSu3f67B2rgklY38YgiafXX0Qjc7WfeLts/ZNU3oXjOswt5DOkuBykn7qtGEbNZs/w3rYP+tf8AxWZBHctYYdT+YK65TWEncukbe/w7+A+0VT29Ubvv3nzq4bf/AMPc8B9oqm5uzvPhw3n6a2bcaSfjzXLYhWP8uSxoryisuq1FY+jH7/x/FXFMRePWZSCZvkDSIliBB/vhXa+i/wC/8fxVxq5D41E36qSvhc/9prTd/wBZvqea8/a/GPt/AumbHeLl1f4lP1VH3VL2rhA6ExrBIPeQQJpfhBGIcc1B9003zypnf9u+s9SVQw6FhcLMpayGRFAACxESQJM6bzxqTediweN6gNlMwVMGD4EVAweLQNiFfR2QqFg6kA/1H0VI2c5S51XEsSh3afG39/31YHNacU4GYkqVaVc7anLcEMd+VgVVCfBiTPcOVe7LsFHsZt6yP/2uPsrfjcECjsHCkgSRrBkMC/IjKABxk0ts7RDYjDDi1xjHCDd5HuJqbHg4hVyjtK7pdK5t5B1gb9DlMd+g99RbbDqyRwZd+/j/AFracSnaCsrFXMqCJytE/SRSu3jQesQENDjXn/5mr7RS+m0YJb0gw4Z1E6ozMpM6Tk3xrGv0Utu4UnEWrTHKerlHk5WI0Mac54z99jx+z2uk5d4Andx3j6oqJiMMgCAo7FDmkwImfVYc2KzyAPdSbK6PupHtYOyWsbNZlntSUOgIg5lA1OmsGY1qLc6Nqbr3C4jiswRA01nTUCPGraLot2+13iOYmNI7hVf6SdIbS22BVWBUgA5dWIheyeE86g+QvNXKshoNAuE37bhPV062T3wSB4jfX0lspctt0PrIZEfxAEfSK4x0f2Gtxequo2aVCmGbU3DIgaRlYa91dox6hL6ZAxz3ArwCVVAEMseGqn3mtSSdkmRyVbGkZqbtW/kNhebgfdVb6PdGCouLdYQt47hv7KwZO7Q1I6TbWQ4mzbUhmXtQNdcywDGi6Bt9WYsjDNoVOs1RLL2HMG5TudoErDDYZEHZA8a3ZqjXcZbTUsI7qj3dtWQCSwgcgxPkAK4gQrqLkv6XLRG0VcA62FPuZwR36RVa6SLlw+F5HOY5arFX39IduxjMji81tktuEt9US1xmIKgCRAkQSdBxqudJNizhMLbUs9xS+qoTmGbKScsxGVedMvF9pr1RbUU7dFG3WD8qB0Vx7W2RF7QuGEUnRWPDkAT9Jq1YTEXVuhC1zDljJR7ZBIHySd5/vWk3Rv8AR/cujM1/qVW4CM9tg7AZWzKCwjUka8q6rtXAfrNs22AdSDkZj6pI7LDiD4VVI1hcSCqbTMy8LuzH1VI2x0mbD5ka4GbXtfJB3QOdVzZ+Ee7dsXVJKvcAzTrOkqe8zx51Xdo4dluPauQt5WIdTpmM7x47/CnfQe69u43UuwM9vDMRlceDA1JzBGwuJVTm17q6nsjFoVa4o0ylWtqpaSCNAg1me7drVR6Y7RfEG1hlcpnJ62yFANu2DmJYidX000POlm2cTibZvXrSjDKZ/eFidIPZA9Y7t/vqLsPDdXbN24xNy4JLNvC/dpVTpgIyQa7Otym2Kr6lebNuZMddVVItvovySCIMeYOtWXYlz4PKRuvWvouoKS4vHKLyXCclu2gAPytZJHfpUjoxtDOASP2l+3l7gLisfuHnVMIc6WN9NbR+/jNSlNI3DcV2TpB/h7ngPtFU4nsDx+893jxq4dIP8Pc8B/MKo9aX1B92X1bzKpsDL0fo6v6CymisZorLWpRWbot+/wDH8VcdwiD9eDAa51nwztP0gV2LomJN/wDzD/dXFttYa5h8TdMah4ETmBzE/SDvrVIJszabT/SvP2rxj7fwLqCJF8HmpFNbtuVPh/xXNNhY3EDM1thxPwu4Rl3ktI4nyNW/ZW1rtuwGxOR7rMQqJ2Zk6RJ3Cd5iBHnxCJzsQm01Srb+AJtC6sl4Iyg9pRoGJG9hKqKV7Nwr3UR3UypIzkyZDCCVkkGJ14022dsfENda5eBtq09hWSYJMydYEGNNdeFWyzsyyojKokR4z306AJvcA26FWrV3Iqi6ZAbKyBgQ4IJUsOSnTTu3xXt/o5duurhQhRuYHZliOPIrPhTe1gcL2SNGQkqQQddRpqQx10BmK9u9JrdslVU6TP8AmnWTr41IvFFUXVbiodrAYgWwmTtAMJJTLJ3kcZM7+cHWBUWxs65hwVulWFyJRdygGZknU7hoK8xfSJiR2hx18xJJ0jWKT43pa+oRjc4HKDA5dqAAT3A76hmUNmpgrPg+kFtLQQIeME+JifopTi9sIWKrB7gCTHloB3mKW4DZWMvgsUjMIBYFssHeBGWeFPdhbMTCKcyFj8Z5Xf4agVLGiVwuNSll/Z+IvDMSUt7wd7REyRwEDfr5012b0Zt5k7BZwMxuXBr7t1P7PbBJUdr4xBiOHh5VKw5jv8YGncKiSrRGG5LBMEqiRJPDWII/yx9NSQeLGO7Np91aFugyIMd241kliTJ1HCdwoxRRZtdBBgSCNNdffWtMGpgRI4ZiSAeYB499Z27o1CydOA09+6tgVt591F4pLR+oIT6o/rUfFbLtAgjMH3DKxEeI5VIe6TopnvnT7dTWyyxA++neToVWsX0JtXH6x3ctJO8gdrfMa/TWnZeyETLaRQRba4LZJPYWQDBPnVwn/n6KUbGt5WOaJ7Uf62j7TSe3AKYcSFFxGz3XWCRz31oxbMgUvOo01mAPsinA2gjZ8xAyMUadNeHvEEVVts9IkTNbMZlaA2g3HQg8RE6d9VEhqrMgGa57tdLeMxl+ziHKX0eMO+bshN4Rl3azqd4J7qejYdy2yvFu4y6SYW8o3euAFuacwDrVS2fgXxd58kBeue5nMAg5mywd+g4VYcNta8YtNaBuZSUcuwGXiToSd27fTtQfUNY7IYjZ/g6xVd0OVSt4w1nEP27j5116puHHQTB3fbSHbG0Jd7aCJ7PDcN2h3b6mYXB3nAvk27QeR8GpLlR/Ed068KZbIwPVoTlGcktMagd53z58KqDmxGpNaYU2HWrrpcqNhtk3LrhVV3IHxp0G7Qbzx3DhV82Jh7dtrSkQ/WJk1JH7RM0cjE7+FYYLDkXmu6dgCAJnfLT5cqn4HZ+fHWkC72W4sRABILT3dk+8V0stBmtDG7CD11tVMrLsbjuXWOkP+GueA/mFUaavPSL/AA1zwH8wqhzXR9U8UenMqX0zwj68gsporGa9rMqtJWnohvv/AOYf7q2be6MJiHF1cq3QIMrKuOTD7xrWrofvv/5h/uqy16SxgGAA7/6vOWzxj7fwKg3ehLliQlkSNVk5SRxAyiD51twvRTEL6zyACuUXYGVtSvats0ctdKvNFW/bx7FSJXAUBVeuYLEHQW7QH/3GmfHJSW90YxlzN1lxGkyIYgr3errwq90VH7WLYoXiqPY6LYhFCr1enxixnXfuSoWK6E4lyTmtKeEFtNZk6a8ffXRaKX2kWxFVy69+ji+4Oe6pPxYYhR/2lT37optsvodcskHJaaDp2yI46dg+/fV7oo+0i2IDiMlXcdgsVcgAW0UHVQ5OYcQTk3UJsy6BHVW/K6R//OT76sVFP7WLYp6RyR/qt/SbamOHXNr4/B61pt7OvCYt24JJjrW4/wDZVioo+0i2I0jtqSLh743Wrfzp/LrBsJiCTmS2eQF1hA/0U+opfaRbEtI5JktXwIFq2NIHwp/LrUuExGYnq7ckCfhW/BpT6in9pFsRpHJIuGvD91b+dP5dZi1e9jb+dP5dOKKPtItiNI5JMTYxDiAiLuMi6Z0//HuqBb2TilA/ZlhuYu3MkyAvIxvq1UUjZIjqQHuC5xj+hGKuFouIitEoGfKY3SI1jhO6tF39Hd91VXa2wHe2vKezXTqKh9jB5f2VA45rlex/0a37CsM9tsxJmSN5J5HnU+30FvK6uOr7IiMzfbl8K6LRSd9Ps7iSW57z8roFqlApVc/PQy+QoPVwo0AYx4+rXg6F3+Jt/wCo/hroNFQ/+XZfL+z8qX3k239Bc/wnQq+mbtW+0IJzNp9XWrLsDo6mHJcnPdIgvEADko4CndFXw2OGF15jcdv+1XJPJIKOKW9I/wDDXPAfzCqFNXzpJ/hrngP5hVAmsr6r4o9OZWt9L8I+vILKa9rCaKzKrTVt6Hb7/wDmH+6nuKxgtlZDdohZAkAkhRJ4asP+AYrHRjH27TXuscLLaTx9am+I2jhXZWa6JQysOwg+RE+ffzr0NllaIALwB3nevP2qJxnJumm4bkxxWLW2AWMAkieAhWYzyEKa1W9qWmMBwd3PiwUeBzECKX38Xg3jNcVoXLqzaggjXXUwTqddTzrWbmCmc4kLlnO8gAhhBmQcwBnfpvq4z44ObxVAhwxa7gm1naFtpyuDlEnuETr5EHzrw7StZA+cZSYB7xM+6CTyg0ss4jBISQ6yVyGWY9nQRBPcK9bE4MoENwZQZHbedZB7UyQQSIncYo0+HebxRoce67gmGM2pbtGGOsEwOQV2k8Boje6thx9sBjm9U5Tv0J0AjjM6RvpXicVg7hlnUmMvrMBEMu4GNzsJ3614uJwYDAOoDHMYZ5zAyCDMgzyijT4ntN4o0OA7LuCY4Xalq4JVx6ocg8FIBk+RE8pFYLtmzrLgRO/TcJJ90+48qg4fE4JJCugDLlIzMQQAF3HTcAJ4xWAuYIa9YJggnPcJIIgyZk7zv3TpS05oO03inoRU9l3BNfSdr5e4Ztx3ad2/Uab9a8ba1kTLjTx48uflSsPgYy51ywBGd40IIJE6nQa79K9u3MEy5S6ld0Zn3aHn3CjTnzN4o0I8ruCc2cWjkhWBK7xy1I+0EeIIrfSSzjcIjFluKCTJ7TRx4TAEsTG6TO+pXpzD+1WrGzsp2nDioGF9cGngmNFLvTmH9qtHpzD+1WpaeLzDio6GTyngmNFLvTmH9qtHpzD+1WjTxeYcUaGTyngmNFLvTuH9qtHp3D+1WjTxeYcUaGTyngmNFLvTmH9qtHp3D+1WjTxeYcUaGTyngmNFLvTmH9qtHp3D+1WjTxeYcUaGTyngmNFLvTuH9qtHp3D+1WjTxeYcUaGTyngmNFLvTuH9qtHpzD+1WjTxeYcUaGTyngmNFLvTmH9qtHpzD+1WjTxeYcUaGTyngsekv+GueA/mFc/q57e2tZfD3FW4pYgQBx1FUqaw/qj2ulBaa4cytv6YxzYzUUx5BZV5Xk0VmVWlRe4j1m/zH7TWFFFM5lNvdCKKKKSkiiiihCKKKKEIooopIRRRRQhFFFFNCKKKKEIooooQiiiihJFFFFCEUUUUIRRRRQhFFFFCEUUUUIRRRRSQiiiihJf/2Q=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4429124" y="213098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omic Sans MS" pitchFamily="66" charset="0"/>
              </a:rPr>
              <a:t>    O divórcio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786610" y="2631046"/>
            <a:ext cx="242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omic Sans MS" pitchFamily="66" charset="0"/>
              </a:rPr>
              <a:t>     As crianças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4214810" y="2714626"/>
            <a:ext cx="19288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b="1" dirty="0" smtClean="0">
                <a:solidFill>
                  <a:schemeClr val="bg1"/>
                </a:solidFill>
                <a:latin typeface="Comic Sans MS" pitchFamily="66" charset="0"/>
              </a:rPr>
              <a:t>Jesus prediz</a:t>
            </a:r>
          </a:p>
          <a:p>
            <a:pPr marL="457200" indent="-457200" algn="ctr"/>
            <a:r>
              <a:rPr lang="pt-BR" b="1" dirty="0" smtClean="0">
                <a:solidFill>
                  <a:schemeClr val="bg1"/>
                </a:solidFill>
                <a:latin typeface="Comic Sans MS" pitchFamily="66" charset="0"/>
              </a:rPr>
              <a:t>sua</a:t>
            </a:r>
          </a:p>
          <a:p>
            <a:pPr marL="457200" indent="-457200" algn="ctr"/>
            <a:r>
              <a:rPr lang="pt-BR" b="1" dirty="0" smtClean="0">
                <a:solidFill>
                  <a:schemeClr val="bg1"/>
                </a:solidFill>
                <a:latin typeface="Comic Sans MS" pitchFamily="66" charset="0"/>
              </a:rPr>
              <a:t>morte e</a:t>
            </a:r>
          </a:p>
          <a:p>
            <a:pPr marL="457200" indent="-457200" algn="ctr"/>
            <a:r>
              <a:rPr lang="pt-BR" b="1" dirty="0" smtClean="0">
                <a:solidFill>
                  <a:schemeClr val="bg1"/>
                </a:solidFill>
                <a:latin typeface="Comic Sans MS" pitchFamily="66" charset="0"/>
              </a:rPr>
              <a:t>ressurreição.</a:t>
            </a:r>
          </a:p>
          <a:p>
            <a:pPr marL="457200" indent="-457200" algn="ctr"/>
            <a:r>
              <a:rPr lang="pt-BR" b="1" dirty="0" smtClean="0">
                <a:solidFill>
                  <a:schemeClr val="bg1"/>
                </a:solidFill>
                <a:latin typeface="Comic Sans MS" pitchFamily="66" charset="0"/>
              </a:rPr>
              <a:t>Os discípulos</a:t>
            </a:r>
          </a:p>
          <a:p>
            <a:pPr marL="457200" indent="-457200" algn="ctr"/>
            <a:r>
              <a:rPr lang="pt-BR" b="1" dirty="0" smtClean="0">
                <a:solidFill>
                  <a:schemeClr val="bg1"/>
                </a:solidFill>
                <a:latin typeface="Comic Sans MS" pitchFamily="66" charset="0"/>
              </a:rPr>
              <a:t>ainda não</a:t>
            </a:r>
          </a:p>
          <a:p>
            <a:pPr marL="457200" indent="-457200" algn="ctr"/>
            <a:r>
              <a:rPr lang="pt-BR" b="1" dirty="0" smtClean="0">
                <a:solidFill>
                  <a:schemeClr val="bg1"/>
                </a:solidFill>
                <a:latin typeface="Comic Sans MS" pitchFamily="66" charset="0"/>
              </a:rPr>
              <a:t>entendem</a:t>
            </a:r>
          </a:p>
        </p:txBody>
      </p:sp>
      <p:pic>
        <p:nvPicPr>
          <p:cNvPr id="12290" name="Picture 2" descr="https://encrypted-tbn0.gstatic.com/images?q=tbn:ANd9GcQEs9WPeorx1d9CjshFW3qmP6oBK6sw02vykXdSQMLkJt6CZGs8Xw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128979"/>
            <a:ext cx="2533650" cy="1800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2" descr="http://2.bp.blogspot.com/-UqmyDdl0w5M/UGdjO0RnX0I/AAAAAAAADcg/mJUu7PbZMMo/s1600/Evangelho+Marcos+10,+2-16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642924"/>
            <a:ext cx="1979330" cy="1928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0" descr="https://liturgiadiariabyfegs.files.wordpress.com/2013/05/mc-101-12-jesus-fala-sobre-o-divc3b3rcio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214296"/>
            <a:ext cx="2424091" cy="1785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71868" y="38099"/>
            <a:ext cx="5357850" cy="504753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  <a:t>1 Levantando-se Jesus, partiu dali para os termos da Judéia, e para além do Jordão; e do novo as multidões se reuniram em torno dele; e tornou a ensiná-las, como tinha por costume.</a:t>
            </a:r>
            <a:b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  <a:t>2 Então se aproximaram dele alguns fariseus e, para o experimentarem, lhe perguntaram: É lícito ao homem repudiar sua mulher?</a:t>
            </a:r>
            <a:b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  <a:t>3 Ele, porém, respondeu-lhes: Que vos ordenou Moisés?</a:t>
            </a:r>
            <a:b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  <a:t>4 Replicaram eles: Moisés permitiu escrever carta de divórcio, e repudiar a mulher.</a:t>
            </a:r>
            <a:b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  <a:t>5 Disse-lhes Jesus: Pela dureza dos vossos corações ele vos deixou escrito esse mandamento.</a:t>
            </a:r>
            <a:b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  <a:t>6 Mas desde o princípio da criação, Deus os fez homem e mulher.</a:t>
            </a:r>
            <a:b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  <a:t>7 Por isso deixará o homem a seu pai e a sua mãe, {e unir-se-á à sua mulher,}</a:t>
            </a:r>
            <a:b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  <a:t>8 e serão os dois uma só carne; assim já não são mais dois, mas uma só carne.</a:t>
            </a:r>
            <a:b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  <a:t>9 Porquanto o que Deus ajuntou, não o separe o homem.</a:t>
            </a:r>
            <a:b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  <a:t>10 Em casa os discípulos interrogaram-no de novo sobre isso.</a:t>
            </a:r>
            <a:b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  <a:t>11 Ao que lhes respondeu: Qualquer que repudiar sua mulher e casar com outra comete adultério contra ela;</a:t>
            </a:r>
            <a:b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  <a:t>12 e se ela repudiar seu marido e casar com outro, comete adultério.</a:t>
            </a:r>
            <a:endParaRPr lang="pt-BR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2844" y="156975"/>
            <a:ext cx="3214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  <a:latin typeface="Comic Sans MS" pitchFamily="66" charset="0"/>
              </a:rPr>
              <a:t>Marcos 10.1-12</a:t>
            </a:r>
          </a:p>
          <a:p>
            <a:pPr algn="ctr"/>
            <a:endParaRPr lang="pt-BR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pt-BR" b="1" dirty="0" smtClean="0">
                <a:solidFill>
                  <a:srgbClr val="FFFF00"/>
                </a:solidFill>
                <a:latin typeface="Comic Sans MS" pitchFamily="66" charset="0"/>
              </a:rPr>
              <a:t>Os fariseus e os escribas continuavam a segui-lo para experimentá-lo sempre. Desta feita abordam a posição do Mestre sobre um tema de grande valor para eles:</a:t>
            </a:r>
          </a:p>
          <a:p>
            <a:pPr algn="ctr"/>
            <a:r>
              <a:rPr lang="pt-BR" b="1" dirty="0" smtClean="0">
                <a:solidFill>
                  <a:srgbClr val="FFFF00"/>
                </a:solidFill>
                <a:latin typeface="Comic Sans MS" pitchFamily="66" charset="0"/>
              </a:rPr>
              <a:t>o divórcio.   </a:t>
            </a:r>
          </a:p>
        </p:txBody>
      </p:sp>
      <p:sp>
        <p:nvSpPr>
          <p:cNvPr id="37890" name="AutoShape 2" descr="data:image/jpeg;base64,/9j/4AAQSkZJRgABAQAAAQABAAD/2wCEAAkGBxQTEhUUExQVFhUXGR0bGRgYGBwgHBgfHRgXGRocHCAaHighHRwlHxgcITEhJSkrLi4uHR8zODMsNygtLiwBCgoKDg0OGxAQGywkHyQsLCwsLCwsLCwsLCwsLCwsLCwsLCwsLCwsLCwsLCwsLCwsLCwsLCwsLCwsLCwsNywsLP/AABEIALcBEwMBIgACEQEDEQH/xAAbAAACAgMBAAAAAAAAAAAAAAAEBQMGAAIHAf/EAEYQAAIBAgQCCAQDBgQFAwQDAAECEQADBBIhMQVBBhMiUWFxgZEyobHBQlLRFCNicuHwBxWCkiQzosLxQ7LSFnPT4jRTY//EABkBAAMBAQEAAAAAAAAAAAAAAAECAwAEBf/EACcRAAICAgICAgMAAgMAAAAAAAABAhEDEiExE0EEIjJRYRQjQoGR/9oADAMBAAIRAxEAPwDmgjw9JqZbjxAJiohcHIT5UTbwV25yyr40GxUv0Qx5f38q2Uk6WwWPOB96Pt8NtIO2xc/L2GtGftGURbC/6NY840pb/Q+v7ALXCHbW42Ud3P8ASiFs2besZj3mocRddtj+o9RP0rRST8W/iR9yv0rU32bZLoJu4tjsIHy9xUY7ywPnIB+5+VapbjWCPEQfbLUjXQNwDPOCD6nSaakuhXJsKsnvHzMey61jsJjKPIFftHzoUMDMKPRgPmf/AJV6twDcH6j5ZvrWo1jGxxFVEFW81mPUbfI1lq+rfCy+UAfNYn/bSm7eHgfMHT2oY4hZnUHvVhPsda2qNsPrlxfxAjxgR8wp+tDXGgzmnzB+UiBS7/MHOmhHeVAP1qFnnuB74oVRuxjiL8iS6nzzf0FBnFHz8zp9q8w+AuXD2EdvGDHudKZWeAtPbZV8F1P6T6mtukMotio3mPP0FeW7LMdASfKrRhuF2wQApZjsDqT5AQPrVl4P0XuXs2q2wrZSCO0DAOw0GhpPJbpDOCStlDtcDuH4yF8DqfYfej8LwxF0S2bhG5ImPQf1rqeD6HYdNXDXT/EYHsPvT2xh1QZUVUHcoAHyp1jk+2SeSK6OJC9OiiY5Dw8JqHE4gxE5fb2IMA+hrteL4Vauf8y1bfxZQT8xVfxHCcPaW4Wd7ShzoplTMHVGDKd9wOdZwjDtgWRs5Hek7kem3s8g+9QqCOWnhIH3Wuo3+jFhjKsgMbMmvL8jDvH4eYpZxHoNKzbgNygmPXOc/sKynB9MZpp8o5+scpXyH/4z9RXlxTpqG/2n9DVyvcDuC1F7KvLMU9JzXFzAeRA5yKr/ABrgRtANBZTs8Aj3RnEHzFMpIAse4PLzMj2bX2qO4SeY+f0aa2Vo0kyeWhn0Mmpk4XebUJl8fhB9J+1ZtLs1NgbEgQR7Ex9xWguwNP7/AL8qbjg6pBuXYPMLp/ftW63bSfBbk/mP9aV5V6HWN+xTZw919VQxyJ29KLHCedxx5f1P6VPcxrncx5f3NDh5obSfQdYrsLtPatjsKCe+P1rLuNc7GP78aFF4AjsjQazz+lQ3VLbnTuG3tEUFjb7Nul0EF+9tf5v1rKXxHP8A6RWU2iB5GO1e2mlsKT4QT8qgPEddfY/p+taWsPB1OvmI9ZFTm0sbdo/iBbX0aRWpA2ZC9rMJEfUfr7V7aSTqZIGzAN7TqPnRVm1sSCSOcg/dW9q8DgGJLD8sfZsp+tGwUSPaOUaZmPKYI8MtwQfSvGsmPha23ipAPqsqa0LQNBCn017tQuvlPnWjYzLpM/wkSB3doQfnQMSFyPynxgf9oB9Kk60HSQPCMp/6tflQd7iDcjGnPU6/bwM0C7zvJn0Hyo0YNxF9RzM+Pan3AFCXcQTsPUjL8hUmE4fcf4Vgewppa4CBrcb20+Zpdkg6tiNmJ3J9P661PheHO57KHzIj5mna4jDWjCgE7bT6yftVg4J1dwsbjZUWJgiNc0TElR2TuKnPLqrHUEVex0e1l3jyp3gOBgR1dhnPflLfaBV/4XgcMIYW1YcmDZ/kT4U043jhh8O1xUZzHYRASSdhpyjfXuoY5RyewTbh0jmMOzMnNDlYSDB00hfOPekXG715LvVKfiClYEE5v0Mj0qDB8Qa1czqWb84b4vPTSeetW7EW1xi2LlojrbTDLOgdM0sG7iupjz76eS8M7fKGT8keOzfoHwoLnvyXZYBblm1kA8wJAnvmnfRjjWe5dTrOrLXJUsgIuHbeZ5abb86X8cxC4XAWbOF1W8SgfctOpYBeZ1gDvpfwXo5iMqhVCCZzMwDeOgBOn9mkw6NvJN0vQMt0opHTBinXR0J8UEg/cHz96hv8aVBLgqddCVnSO4xzHvQt3GAhUN4B7YGeNyY3g8tDVbbH4e32SouuJIaCzEbcpMwus66VHJ8qTdY//TY8EauY4bi165DWlLId/wAMb7EnXbakuMt3Xe5muZEEzn7erHOIWdwIAPhWmP4vebtIoCLEgtzIJ5rMQQeRpVjeIAwWuFZQmUPOIy6dxP8AcVCpy/JllqukNsNjMPZHWdab5G91j2VJIB78hgjQ0q4l0jNwHIxMkaREALroT56gkGlV3G2QIW21xipBZpn4pGrSdAKExnEXuObhKqTv4e+nOqRwxvlGcmO8Lxe6wEwi9YdCZCkLObtba90HXQ15aNln7TG89zMMzd8HYjbWqw7g7kud4orBY4LkgKAryfD4e/yqrxSf8Qm0UEXcQkZbdlEjnQV7EOFOZyR/D+orbidgrddZ5n6+4oBrQBOonx/pJqsMKSFeQ1uYnly7xr/fvWBCdvpr7V6mHLGFDMeW8fOj8PwS4dWhP77hVPrES5MUlI3B9Qf/ABWM4HcKcXMNhk+Ny57h/wDrWox6L/yrA8zH9a3k/SN4/wBi6xhrjfChjxED3NGJwlt7jqo8P1NaX+IXTvcVfBY+p396Be4GMnO58dq33Zqihj1WGGmefGf0rKVdb4KPT9RWUdJG2X6GicRXmG9v0NSrjrZ/F7g0pQHvrf8AmKjzraA2HSPab8Sk1vdwtphBj3pAzDkAfKa1LjuNL42HZDocGt8p9xWt3g+nZceRH6UrwzMWhTl8iftRf7TdRgC+h5mOXnQ+ydWFNV0E2eEj8Wo7lIH1owWxbHYsMx8Sv6ml68TbnkPt9qJt8T/gP+lv6Ur2GTRBi+J4j/8ArKjwUmlz4jNq8k/xan56/OrBZ4mn4usX0B+hpxw7FYdx2mQ/zo4+oig8mq6F1v2UbTx8j+hmmWEusMNfMnRrUGSCNX235E7VeV4VgbmyWT/LAPyio36LWCWtKHRXXMQrHdW03n81S/yovhpjeFooWE4m6Gcxn8wOVv8AdEn1qz4Ppde6vW4SVmM6jXyKwanboFa/DeuD+YKfsPrQl3/D+5PZuqR5EfSs8uCXZlDIiVulGGuaXrOo2ZZkeWzR5mswGJstiE/ZndSWA7ROvlm1B9TQ3/0dcB1BfycfeKKscOe38NkhgQVIEwQZB7IM7Ci5wqosMVK7aHnFMVaVnayDIJGUTlBnUrOgVgZkUB/mNx0Yu/VhQMpB7UnYT+gFLeOYm5bIAV9UtloBierUEZjt/wCKr9x3Osj3kjz/APNJDE2h5SSLLcx1oBg7PdJIMzAnQueQ12kTzoK9xnL8AS0JYwBJGYRAmNhptzNV+6HjUn0gVCtyNdvMD7VdYCbyL0htdxhfdmYb76Hy2FT4l/8Ah7RVYhrg11/KdvWl1q27/CjN5Kf7+dMk4bcOGykBCLsgsRoCg7pj4TR1hE20mKixO8/38q1C842/vnTVOFov/Muye5f11NbZrC/DbzfzH7Gm3j6QNZexYlqeUzyE/bWibXB7jfhyeLGI8tZoj/NG2UAD+EAfM0Pduu2+vmSR+nyrbTfSBrH2xrxKxbzg3HMsARlk5tBJ0BO81Bdu21+G1P8AOdu7TlWuMvh8PagwyEo0d0lgdPOkl+2wMgyD3EzSxi2uWFtL0OMVxpiIQqgA1Crqf1pVevM25Lebf2BW64d2gKlw6flP1MD50Tb4LdaJyr5n/wCNNUF2C5MXNI8PT7ivV3kkx3/3rTNsDaT/AJl/zCx/U1F+0YVdkLnvIn6/pRU16QGn7AWAc6anwBJ+lb2OC3GOoIHft/X5UYeNtslsKKFxOOundwvrRub6QKiEjgP8Q+f6ivaS3Lxn/mT617Wqf7NcR0/R+/yKkeDEf9tQHgV8ahAfJl/WrmBArxTPhW2YaRSX4bfG9pvkfoTWn7PcP4H/ANpq9ok1MtuREbbVvIbU55w4doeR/v50RxExkI8ftQ3Dz2h5VaeEW9/Iae9Jf2NXBULnire1Q5gNpHrFdEbBo3xIp81H6UNc4JZP/pj0kfSqboXVlI61tId/c/eibF+6D8Y8iAatZ6P2SQcpHqfvWHh6qIUFfLLPnqDWtPoyVCmy90j4Z9x9ZFMrGZbbsSqtmWDngAEMTJ9BUN3gxbe7cHnt8oqP/Jz+zOgbU3EJMHktzuO9TlBMfdo8fpIbf/rsf5WLD61vZ6YuNQ7eq/0qLhXQtrysTeXQGIEgEcm7MzGoC1Dd6E4lBmItlTqIJzEd+UgAeMkfMUrhhumbbJ2ObXTTvZD5gijbXSxTrFs+Tx9qpi8KjU2r+X8zqVX0IBmpVe0uyKPHLJ92oP4uN+grLL2XPF8WBCwgIZQfi05gjQRuDSvEXxvkPpH3AqMcIxF+1h3tWWbRlJKwAMxKmWgQQx2osdCbwHbvKjkAhRPsYjXyBpPHGHboZSvpCt76HdD6r+leJatTIIU+Bg01s9GLuQk4u2Cu4ZTGvINEn2omx/h9euA3L92zbQAdps3h+FgpHrFV0fdieSKYrNokaXG/3VNawQ6q4CxkuhmZ5OO6pm6DkKSLlplE9tTcUROmpUAmOQJplwro2tu2C9wvbdgrEZlA10Kk6tGoO36I8bfI3liVj/J3cgKXYnYDWfIAVHiOA30+IEfzW4/Suj4nE2bK9VhLcTu8tmbwmcx94oAY9rOt1zJ0SyhGY+LEfCPUnxrohhnXZzy+RFvhHO34bcnZT4Sf0r21g/zlx4Kq/Ut9q6Va6SXLjQuHJHPKJ9zm09a9x/DlvDM2Gaz/ABlrYHqMwmjLHNezRzRZQrDWsjLkuMFh+1sfw6RpzFQjiyKYt2lU95GX+tWu/wBEMQNbapcUgyQcp2MaEwfekz9Hb+cG5ay5iAJgxz5bVDWn9i+6fRFZd7mWCwJOsLpEEwDGraT5GlHErNwGHNwzy57ayBVkwTtmyqYFu2ST3wNPMlm38TQtxmMA7zJ9qSEvsUnH6lWt8Luv8KAeLGPpNGW+BXOdxV8l/wDFPhIrVpPOujZnPqhS3A1EZndvYfaiLXC7S/gB/m1+tFuukzUdx9R3UNmxqSPAiD8K+wrKiY1lambZFlGg1514lRK2apkpLGoJtWhFJLnSF1ZlCpCsQDryJH2p7aU7/Kq3h8Jbu3mzjRrjZQBu0tlXWNCRzIHiKaHPZpcFd4cmo8p+tWsHqVts4J6wEiI0iB3+IpB0etZnUdwY/T9a6FxngiXVtgq/7tSMyFoQEKM5A1f4fhGu/jSbXkSB1GyujjFvnmH+k/at141b5T/tP6VsnRe015ra3rpQFZuhlKrKmFIjUk7GYHPlKzE8FFu4ED3GA/EYi52suZNB2fOdZ3Gps4LsRTvofYS+riV1FTomuseFLuCqFDAbTp7Uyz1FqmWRr+zn0rw8NzyvXLhyWRlZ1kGA8iJEgg9/dUuH4natMDfIykGMwkZo0kc9J+VecN41muPcZz2icsEKQNBADchHzqU5SXQzSZsbN3CLat9dadLzRbuKrdptYECTJ75imo6NYlznfE2kuAkwMzZdANyQOQ00rZECrnulW6thdtwQ2uXI4EaAsHaB404w+JS/2kIZO5F1nnI3B89qVSbW1E264EK4S6zENiM7CQUTKpJ/mzsMnfEnyNSXcGigMEtlplrrIoVD/AIljPMyaY38ZmZkK2sq6NmAJ21Cj7k6HkaR3+Dvcuy95upXXJGsH8IaYjvMelXx/Jxx4kSlgyS5QzwN9WJuG4epTdjq1w7wJ5bTECkXFeIG9cKwerDfCNWua/D5d80RxjH/AA27KjUwoUEgCRroJ0+ZqTheBu627TWbf5mSTc9V76fEvLLyS69Gyf6Y6R7fYYLLW1D3XS2R8MjRPBFGpbx9qgbjASGyO35TdBLHxCDRfr3mmOE4WFORR293ZiGfXmdcq/PyoNrq9oq5QAgdabJJYd4d21HpFdLlFPk5VFvoAv8AFb/x3FXOfhF3UIPBF0nxmpBxK9dtlH7QALFguXloO4DumtsVdRXK2SoCgdZfuwSzEBsqg8gCCdeccjSfj2PV0CddaeJORREnST+7aZjMJ9OdRy58f4rstjwzu/Q4tYC5bOZ1OmyAEk+ZAgToN6X3OHObk3btpC24bNm98sexpbhuMW7QAu3r90qICDMFUd0EgH1n0rc9M4nqMMTPiAfUICfnSv5M3+MRv8Ze2Pgy2gO1duKupW3bKIPN3gRO8a0txvFHe4HuPbzBgUtq2YDXQACdeRJpRf49jLsg2wqkQRG8jvYmlP7DcWP3eu4JYH6z9K0cmT/lQ3hgi18V4hduuLOW7cjtXCsZS5OxJIBCADwknuqbiHHzaGS5lVjzUpO2ubJm5eVVbiOOxrJFy52O9Rt4TAgelLDhBlDQxJ5+NaWDyO2GOXxqizYa4gGcAsYKwDowP/ilWO4cbpEkoANhOvqaacIX90mnI8tfiPrRGIAiRUowUWWc3KIut2gBlnbTxr1YHKalgczWz0zlQiQOVn9KCxNo0wNQXxpRizNAObwrKmNZT2JRY1s5alsJJFZacEwamsEZo2/s1NjomFqKq+ExcXJggG4weIJyl3zRHgas+KxVtR23VfMgVSMOLmrAN8TEdmd2JEaRTRXAZk3Q9P8AiFH8LH/qWunY5LjH904Q5ZJL5cw07Om3fn3HLeucf4eoGxZDH/0X95FWDp9iGVLKZmVW+Jh4GNxtp965pxvJSGX4i/hNwNfuyCbOpeypnNqVAEfHJb4fxz4wZOOEC6gX4AnZQ72RmIyGdQdNj8O2ooK5eSxetvh3JeGLEZm2GrTcHaBnuqFlu3M903AGIzMCCWbbnETrEchpy061L6kFDWVDLhiShb+I+wFNmsKySvvVasLdKW7cshdiSdiRIAA8yRtTdcO1goOsdrbyDnBGVpGUDMxOuvy76lL8qLp8E1vAo8dYgaO+gsdwO2xEEpGxG418/TammOFy1Ye71dwAKSCykbAnnt60h4Hw837XXXHvi40lerA7IERJPMztpWbSVs130YvR25bcPbuZspBytPajWDGh9aPxJtXFZggtFmgdWSu2ktrG/KOVbcNu4rEllTLa6tijswOrDQhQsk6jUyAJ50FizdUg3AphgzMugYBtTB1B7JnTkatjkrpnPlg3ygC1jBYZtMURJiBCt4wUIE71KOlVzbIWHLRgR59k+9OsPxZri5rVosOeWTH+0ECl1jG3nl2FgJ+XrP3kTEgbGTt31KeODdyLwlJLhgSdIXBb9wrk/ia0zZe4LIkR9ZNWTo5xv9otrbvyt1D2WYFc4/hY6hh56xSm2ty413IwVbZiCgbMYUkGWBHxe01Al8smYgDUAjOkg92/y38KaDjDonOLn2W/pLxu1h8O9m1ma6+hyAkiQQSx7/PWueftF65pF9oA0ytoOVObODa4rMrKioYYuQsNvl1BkwQfXepuAOS1xSQSkAxp3mCJOuk6EggiKWckw44Uir4iU0dGB7j/AFNG4bhruoaVRWEjcmD8h71nSAhrmfkyI0eYn70+4LgjeW2oUFYXPLZeyRrEaz5UNlVsbm6QJgOEWQJY52HJiI/2jT602w6AL2VUDwArXpUlrqWHUCxdVoRhzAMnaMwIkmZpD0Z4o2Z7TtnC9pWmdDuJrRlurNKOrpjoqZOhoXEnTSanxOLA5wKXYm4SmhB1AJn4QSATp3TNZV2BhWHEjep8JaW1my6ZvEx7bUssmLgy3BcQrMjLoQQPwqPHfXSpXxCggnNlbYwde+JAB/0k0VK1wDUZPiZEQBQl5t52HM8q1v3hOVAWYRIE9kHYkgGgsPiVZpfqygBlbnMj8MHTNqD5bGhaXYyt9EqkNsQfKtVtc5mgbljJiV6vIFYHOEJKAwTAnwI075jemWMvi2k7k6AeJ7+4UZfwy4NWEazUVzurTidq/YVbl3I1to7duSFnWCDB9ajNzYitHlAb5Ns1eUO1zxrKYBaurIqB8fbV8hcG5MZRJMxPdp6kVvxe+yICu5YD9fpVU4deBuu7fFEz/NcuT/2+1NGNk5ZK4RMumIY3CGugqoH5CzbyRAIXmNJBq3cUz9WItKuUye3JygGDqQNRmPM6DvqA4dnBsiwgQsxa4V1J1i4GzCIPcDoOVVvFYg2We3iC5eD8LDIRHZYRuDJ3Ex61By3lwXiqjyEf4cJOMWN+rc/SnXT3Gsly1LEJl5SDOYjUjXLrJHOKUf4Z3smIY/8A+Dnyhlo/pjad8Rhgm5t9o5cwXvPuRQd+UC/El4hwPJbDp1jMmjZktqhDCJSO1HKTMyPOgbODusrk3iiE/CJ1YCOUaQdT8jQfFeJ3kITEhmCTl1IWZmTHMRsazo1dN0sDLCWYprqu8eRnWNYFVjevIHWw+fA3VtW8UpnqtYyiCusnckr5axJit7nE7bOhQZb85ihBbIApAdSZDHYj57U5XBi/++tgnNoisYRRorArExvy9KovSa+2Guqcnaa2VHxgCGBGVmAYkUkHs+Qy4XBe7ttzZZGdJZY+FmPMEEnXOSa5/auYnCLkus4tkn4G/EvZgnugbVauj/S6w6qcQFkAQ7Du3BjZpA86B4f0ssXhku28jSYYwUaTpOnZPmI8aGrimg3b4C+jmFbqiSj5Wm4CToSdwwkanx0OtE9JeHF0sWYK5g2dVC6IFBABGgEgCYMZufM25jyh7JOY6qBpp9gOfn41VOkHF8Ul9cRadMrrlGSSACdZDaAyAZ8KOOLk7ElkS4LIbQsBFRmUZeyqsgUAjTsvBYgxtOx3qPDYE9SzF1hTckRqQHaBppIgacjMVBwjpGtm1luIzZF7Iic0ageY29KUXsC6rcFu6zoXzsqnUSVZpG8CTqNK0YcsaWRKkJcPj7XU3xeUriAzMj5ebfhfTQAj5mrNYxtjqhb666UhdVACqMkZBy9KQcXwxuI1xl0UsC0xPZUyJ37ROgoDA2bxtoEfsMO33LMTmHlBHpTTxp8hhOgzB8XFkFZAFzdoloQgBYOgMZT6kUz6K4w3bmJuHXMy6xE6EDSkIwHW5rasBDFreYxmzEb+JAEAxpFWDovh3U3hcQIQVAUCBAB275JJnxrSikgJtuhb0pbLdI5BFHt/4ryx0gt21UgguuXKZ5AjMp8DEyPDuo/iPCbuJxTraTNAWT+FZGknxOw3PKnn/wBJlOrdrVomRDDd4QydQDuIHf7Gg6UOTW3LgrHF+I3sVba9cV0sWtRG5Y6JExprv4iguitst1tw8gFJ7zuflFdPxvR65ibL2tFLjunKRGXw0I7/AEqoYLozi8G7C8FRHGjDtKzyANtjHIxNLimqroOVfbuzbCYHrRmDQqsRMSpbsgho/CoPlJ8DQnSC2tpSVQozZgnbkMBBBjkDG36UfwTG4W1h+ruMBcsuw6wHK85yxYeBnxqt9JuLC7ftFEyWQSFIEZ50bU793rRUG5/w2yUaCsRfbqLl4sAwGQLpEDaDpqSx7507poq/xm29pbKhe0RHVs0CPzA7GQI8e6oMiXwLaW0tE3B2wJOiO2s76r30J/k5F4WcyA/EVtyIb8BLHfm3hTePkCnSYeOJrZZ9L2XssxS5Gg+ZOnLka3s8FfF27eJsKwAlSi5JaGP52CyNQd96D4xwFRctC5ciUClgNJBynTyK6+dWHh8orW8K/VBdZYgq2o23WCDO0zvSZPp12w43uiqX8Dcw5AhkDOCFugI8SBpqVOx+E+YFEYTi0M5R1XKNA6yHAgnU95jzipOlfSa4lxZCM6g5SRIWTqU84ik+EwzYpuse20NyTsjTSSTy0p1co3IVqp0hvxLitq8jhBcIPxKdZYggZQBJ2JqDheV7cI6uyjtLPbHIkqQDE046NcOTW6uQqJUWwuYkiROu5bv7h40j6Wotq7au2Q1q6ZOU/h01g/lM7fSlg0nqgzi/yZtcw4JOprK2s4kXVFwCMwmBEVlVt/olwWviljMkDfcedU3o5hzcYnKcuknlCkk/ORVx4jeAQyd9IG+vdVYv8Sdv+HslbaHRjp7VSF0JNbSpAlzpBcDXIdsjlgq90nYxt/WpsJbtOJZpcpzGs7GD5+e9N7PRu9cUm7atMo2vSEMd5DRPntXnD+BWFOUMt4k/hxCKR4KIM+pFTS5L06oUdD76rebMYDWmWfPLT7j3FZxEWxqiZD+h7xHjyFQY/o/asElc7AHkRnXvBHOPzDTy5p+K8IuIvXowuW2M5xuCxntDlqY0mg4/bYrigm6YbirzOczXiJMQwUpIEQREkaVrhOM3LJZerUhgFZ1I8x2YGUGIGsHSk/XTaGuoeT615cc9UYBDFoRgdzp2G8CACD3ingr4Y3yMcYx2RfmvG0vXWLjMsZgNYbnoORJikHS3pWuMsKhBDq4Oo8wR7H6VacRZz4WwlpW6wqIIgKV7RgzIBgCDI3FIcVgBcFy3cUSFLISO0rKCwjwO0VGHDpnNPJUlwJuh2Ht3evtXFDaKw5HchhI1jbSkmOt5Xdf4yPLX9DTPojeyYpJOjowPsGH0qPjqAYmIJDMrR3gmCPlV6K3wywcM4w37pvxFcon+FSWPqY9hQXEb+l9FPYS4rKO7N2mHkDpR2C4WXa29pXKJm0KMJmfhJEGJiPDSdqRgZrl0d9xh7ZjV4xS4R5sm27Z1jh1sZUaBpr5zr9TVOfDPYQ4lGDImUNHxSsgyPEkLIPOas/CMd+6WR2eqP1j7VRsHxjqrNxbkFGuZMpmdQS2g0Kz66V5+JyTdHTrGSpkvFrnWtmbZURVHKSSD7V7g+HZ7dhgsjXPruu4kfiA7tamx7WntK1pFtrmzDLsxJg6URwu7kwtgnmCD4q2k+xFXyfVcFML27K0TF+4rAa3GUzpESB9KsXA7hIYFicoVfbN9KzpF0dZ7S3bQNxxBJUgkqdVnX4kgCTy74rTo5wjE/A9srmZe0SIIMZiIJn499qmpeSNopL6PkuvCzk6uwvx3QbjGNpKhQfJdPSrh1QMD8unyqqcMI/b2Y/htuPL99cj5AVZBfhV/Mxk+pJ/vyqeZ06Ex8qyR8WAWjZdB58/rWmLUNaKuM4eRl7/Hwjv5VW+McUNvE9XKxAJBMCZY6eJjbTanNi+XknTkNdgP61DYrrRwnpVwTqMQ9vU6rlJ3IYSJ8Z09KtGDwqFBZZQyABYPLKPiB5GZMimvTThC3L+HxJO0pcX8zJJtkeZJJ8qU2AWcW1+Ef8xu4cx6/er72kHgD4fhgl/KpnLcYDXkLZj/ANwqXhdvNexN3lnyKe6CVB9AnzoTiNq+mLD4dBczoXykgRJVDzHNB70w6IfvbbG4IVHYtBiWYzAPvrXTF8Wc2XoC47xE2L1p4DKO2FO0liPpEeVMOFLcxNo3iyWVdtFAzOQJWSSQB5R/SHp1H7NdQIilVtupA1IzTHeNB9e6lHRLj0BbLQFEmfCZnyE61OdZFa9ATljQfx/gN3q3Nki7KwRs3mAdzrtPKqdhuI37aZFuMAARl7vDXarTxDjZZmFu48AyCNNdtBJ0/uKWrgmxRdpAuBTmO2c6ZTAEDxjuFHGmlyNDKm+RZhuNNby9UpW7OWN8wjaImZ8a8bGvcust4B7rQAXMhBuQABE+tFcTxV61Baytu43ZzaEtG5WOW3fvQz8KexlZvjbtFd48/GmS9tFFCUumNhbI0G3lWVrZxYKgzHgeVeUSeoy45imVJmC3ZX7n0GgojohhraWzeuLLFot6SdOSj8xM0i6Q4nNcVOVsfM1beC9lbYCiUQDMfwyATHiZFNL8eA/HXtjTGWxdUC8s66IWOUfzR8R+Q+dOsCECBURAAPhA/prSYiRrWNissQdf0qVs6WkWNWWDIA2kb1TurtW7mJUgCy7wQfhEqubyEkmj73FpBkRG5/pSPiFjPhWkkFrik+OYmfkacX+lP4hhTadkO24PIg6qfUGpeD4I3biBc0dYi3AdonMjDu+EimHS9ALltjPatkADcBFMH308hTb/AA0wOeb1wwnZVZkl2VSNPATPmR3UyWqbBny7VFf9lx4dxm25SymZFiVYCAY0UjkRyig+k3DOrdHtJ2MnacTGbNz1MfeguLYRUvFrBYWxDNbU9n4tYHdMGB41ZOD8cs3g6sBDDKddIj9TXNHltkssbjRyziXA8uLQB2VLuYhl0IMEsvp9CKW8Z4T1d1Vt53JWTuxOpHKug4ywloI79oqzG2p1ieyGIG5I0Ard8ddVcztbtKecDN6xAHua6YKUlwPCCUU5sr/CuINhVRri75QS2c+cg7CNTz0jSpeMcNs23a9bvrDOXK5dCWBnKQzGJOxHPfeGKYq605L9t+YiJHzObyMULdwa4lGypkxFohmUaBo1Iy7SQZBG9NJTUk+ifhhq65IrGGxZUi06i2zELqNACSNxtVK4rYZSAdZVW88wGvnrXWeCD/h7XioPuAa5t0g7XVnmLdv/ANq1PBLZy4RzPig4vltYe0N1GZh5k5R9aiwPSJVspbdGYoCNIiDEHfwoTAsdCxJM6k/33VauC4cNZBIGltY05qBP1ppHTBUuBFw3il1WHVz28xyknTVjp3aDypzwnj7HK5JBtRGvI5wV8RoT/q8qVYCzGMVZiHuT5ds/StbKQjnlK/PrDVcWOPLOfPN9HQ8FxJGxtwZgC6IY8CRmj++dWPGYiIaPhII7jpqPYmuQXcFfv3JsqzG2ozEEAgZF11juNQYjjmLs5ZN5WXbOGg847R1HpXJnwXk4Z0YZf67Z0XpUou9u1cKXlymV0Z7c6xzJGug9tqN6J8QF+becAwYjVjoozSdCNx5iqdiMc17q7lshRet9aV/Jdt6Pl7pA5Ux/w9zPi3ukmOoBjlLZNY9DSZPj+ONtjQzb3EcdN1W1Y7OpR8wltWIVg06CNDVIwX7QUPUKtwE/vLjEKmbmqficAn4tRTL/ABJ4uLz9TZaYuLbaO8ntR/qyg+KGveM3lVFt24C2yFjwAgUYRqNstjhuwEPi0lmsrcbLAyXRMTsAw179K24Nj1ZLNhAy5MxuBxBzAg6jvJ+U0BdvkAazG1E2Qt7QkpcUSlwbr4E8102NPaY2T4vFpjLpJeN3DGyigZVBk89mie6K5vfwjWmGbsk7fPQ9xq62uOu7qrAC634j8JI/8HT51XuOWlvXmjeWzESQNSSSTqWJqWHaDaZPIoyjaALeIB3MRuCfpTPo7ipxCqusg5vAbg/Kq8+EMgToSQCRppVo6L2xZw+Iu6EgGD/Kug9zXS2qOWOKpWDY/HhsQ1wier/d2lO2YHVj4A/UU8x2K/dgq2pXOzDuAj0kwBVVw+ChrXWA5GBYajtbGJ7zt30/xbTYeXTPAzBTogGyiP7Mmg2d+Lgpl28ZJ1376yvGWsrGa5GN/V211J39qv2Gu9XabmysR5nQL9qo/ErAS4wmdvYin3DlZrKtnBZtCraSViI8YC1SStI5cPBabgIG+vOl2OJMQeY1+X3rR+JM2htPmk+Ajl50Jeu3YMWiP9Q996mo8l20EPiM5A/MAx9vuRRN5tFU/wAxHrApLw9XVTduSswFHOBsBVh6PYBsRcg7btP4RyWe+NfU0ZcGTF/SfDWrNlMQ4Vrp7GRvykMQfDTSOc1X7HSu/CqpGVNgoIgTtIronEMDYvJcF5JkEyTGUTuv5WUbct65Xi7aWXdFYMisQG7xOnrUcGRTVMTLGnZeeAcbR7V65cGUhGESCC0SB3qTync7UBw4PkD5z22hvePoaU9GuKYczavI4ZyQroSTB0gqPfY/erLc4ebKQssmaQ0RAOUajlQpRk0I3KTjXRsrM1zO5lbQEDvPIf6QZ/1CgeK3hcVkM69pD3HmPI91S9b8a/xAn/UsfVKDvrI8RXfF0kkbLbkytwUkjb+9quPB+Lq3V4jKA6HJdjcqRIJ8tT7jnSTE2dx3il/DsS1tyo+F+ywPy9ap2qIpuLs6Gt/qzetH8Ia4h/h3+pn1qi8bSCB3WV+Qj7U/u4sPgrd4EZ1tNacc/gZR8wtKOkaRcI/hI9prlwx1cgfJrdV7FlvRB6fWrlwIf8Mn8h+oql3WhB6Veejq/uLf/wBtfmBSz6Lorl+71eNuE8i8eq6fWj2w0YRTze78lUD9aV8aScTiF9vVFNWrC2+swWCUDtsXYeZzH6TVscqRy5o2xv8A4a2B/wAQ52ZgntM/UVH/AIlYEuLWk6OSf5tR7U06C4NrVjK4gm6x/wCkD7Ux4/ZzoxiSqkj0FcMs1ZnL+l1C8epyTCSmReQY+hKgN76e1WLolxRMLfJvPlUoF+FjmiIOgO0H3pPilCkR+ck+jhfoRWnF7cqRzXtKfDmK9HJjjkVM5IZHB8AfDsYXxUgj/wDkMfMNdbX6H1o/E3CWaeZJ+Zqs3rT2Gt3QDrFwDwztp5HKD6in9zFLdHWJqDrHdO4PlXJkVdHr/ElwRXK2stlPyrW3fAOY6gcqhN/QsdgJqZ1uSBuFuWxGVjpbYkegdj849ql48WDZkUdoTAOs8502oLo1LXzPczN5GB76034jic50AWNu/Txro0T7PKt266K1isS7kALl8PE+m1E2eJPas3LLCQ4PhlJ38xTicyEgCRSjFgMJ8Pam1XQOVyWG7eixbYsrKMsAtzAnbUbDv9K9xmW9bb8J7x/TlpVIY6R409w2KPUhuex8xp9K5tXA7cLTFN2J0+teVMnD3YZtNe+spxHlVjPjy/vhOkqPlIqXCXWS2xgMqntqfkwPI+I7q06R/Gnl96JwFrOkz2SpV/TY1RP6nKu+Cwfs1/KpXUEAwx8AdGWQai/Y9c19wB+XOSPnE+1IMJ0jv2kFtGCqmgJWTv46RTOz0uuMBnto7LrmUgH2j6Uusux1lQ6wuH61wXBVNcsiDHNgGHPbbvqz4DFW1i3ZyjQ6DwjfxM86pP8Antu+3aZrZ/KwifIzHpTuxhBbCXVky2VjOsamZ8N/eueU+aZRRbVlgw9oLcDrPkdgfDwnX0ri/S/HG9irzmBNw6DbQ5QfWJ9a7bhspMbzvPjp9q5V/inw0W8ULqgBbyk6fmUwT66etPhioukRyybRVcGgJk7DlVp4Zxy+gyZi6EEZWMxpMyddI22qu2VgAUx4a83LenPXwG33rpcVLs0birQ2x2MyuhB0uLPnlMj/ANxoxHzCRrOtKLOB6yLRbK1tmKt4Eaex+Rrxma20N2W+TeKn7b1SKT+r7Gnb+/phWMX3G/kYNKsVag5vWiDiu00jUgT5jT6VCUNxo2tz2mOgA7h3nwFM+FySrZ0hiMKbOHyFp6xEf+Vmbb5CtOMtmYeKsfka06S4sZVQCCYJH8ImB9PahrXaOViZiR48j9J9anA3yY/ZJeiDG4K6E+HMBzH6V0Dg4hFHcij2FJrPwr506wfxQO6oSKxRVOM2LjYq8yrAJXVjp8CjTnV14JhytvhqkyQXBP8ApcUr4wmvjp9KM4ZjW6/DoxlFc5dPhzBhHkSaLf1Jzj0XbC3INvxLf91FlAcwPcRQAtEXLYJ2n70eh1avLs6KOX9JeCXLRuMnaTUxzX4dfKVB0pTxO8HQMh20PhyINdWx9nPcUHmp9d96oXE+jGVi1mANmQ7f6T9q9H43yk/rM5M3x/cSvXsJnw3WtqyjqwORROXmQwPmBSLA4s2pBEo39z/Sri9icLl2zzAP8RgfLWleNwCsezCsdwfhbzHf4inlJW0+jthjlqpR7oV2MShLHMAJ51Fi8YpXKDA0zHm38Kj7mom4SzEkKIkz2tNCQazh/C0YyxOh1Ub+tD6ozlkfFBXCrBCm6vZctK/yjSD4HWmtlFvCU7L80Pzynu8K0xN2EAAA7o7u6g7oiHXQ+FBTd2V8MaokeUJ8eVAm0RmHI6j704vXBcQtzA/uaRYq8RcXu2q8XZyTg4umBW7ZLwB6ev8AWsN8hAnLMa2YxcMaED7ih7twtqd/L9KnJclMbpFpstKg94H0rKgwNz92vlWVKjncT3j6EuhnSPXegw+mUaLWVldMEqObJN3RhWKjJ8K9rKcimzdAp3kfMD0poOK4jD21thwUnMvONeUiY5EeNe1lTnFPsviyyTL3wXja3rIcDKRuO4iI17oqm/4o4zPcsIBACs3+5v6VlZXPH8jqn0VcUcts2sPddviJTLHIZp+1ZWV1R/YMnRNicQQy3E0P2I2NOUx9u6uW4ND3iQfvWVlGcU+Q4MkouvRn+XWAdUHrJ+tDXsYi6WkGmzEaDecq9/tWVlJBW+Tpzy0X1SEvFpZgWJJJEk+3pUuNUiyt5d0YKfIn+te1lVfBwN2xpgMd2V5qxEH7Va+HHtE+H6VlZUMqLY3wDcb7/Afeh88PbPcyn/qFe1lSl+IzOk327a+v0ohDFZWV5rKgt7/mJ6iknHbotZ2O2h9SQB8zWVlGHZinpdDXhb5Wbc+bHsj2E+/hQN1ANe7fxrKyvQkdMOgfAoMgBHaMk+pn70HeULc02OpHn/WsrKCC+jXEAmpsmkGvayiMC4d8rQdqA41Zhh3Ef39qysqmPs5fkfiBI0tPetQ8/WsrKaXZLH0OcFiIQDz+prKyspAH/9k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892" name="AutoShape 4" descr="data:image/jpeg;base64,/9j/4AAQSkZJRgABAQAAAQABAAD/2wCEAAkGBxQTEhUUExQVFhUXGR0bGRgYGBwgHBgfHRgXGRocHCAaHighHRwlHxgcITEhJSkrLi4uHR8zODMsNygtLiwBCgoKDg0OGxAQGywkHyQsLCwsLCwsLCwsLCwsLCwsLCwsLCwsLCwsLCwsLCwsLCwsLCwsLCwsLCwsLCwsNywsLP/AABEIALcBEwMBIgACEQEDEQH/xAAbAAACAgMBAAAAAAAAAAAAAAAEBQMGAAIHAf/EAEYQAAIBAgQCCAQDBgQFAwQDAAECEQADBBIhMQVBBhMiUWFxgZEyobHBQlLRFCNicuHwBxWCkiQzosLxQ7LSFnPT4jRTY//EABkBAAMBAQEAAAAAAAAAAAAAAAECAwAEBf/EACcRAAICAgICAgMAAgMAAAAAAAABAhEDEiExE0EEIjJRYRQjQoGR/9oADAMBAAIRAxEAPwDmgjw9JqZbjxAJiohcHIT5UTbwV25yyr40GxUv0Qx5f38q2Uk6WwWPOB96Pt8NtIO2xc/L2GtGftGURbC/6NY840pb/Q+v7ALXCHbW42Ud3P8ASiFs2besZj3mocRddtj+o9RP0rRST8W/iR9yv0rU32bZLoJu4tjsIHy9xUY7ywPnIB+5+VapbjWCPEQfbLUjXQNwDPOCD6nSaakuhXJsKsnvHzMey61jsJjKPIFftHzoUMDMKPRgPmf/AJV6twDcH6j5ZvrWo1jGxxFVEFW81mPUbfI1lq+rfCy+UAfNYn/bSm7eHgfMHT2oY4hZnUHvVhPsda2qNsPrlxfxAjxgR8wp+tDXGgzmnzB+UiBS7/MHOmhHeVAP1qFnnuB74oVRuxjiL8iS6nzzf0FBnFHz8zp9q8w+AuXD2EdvGDHudKZWeAtPbZV8F1P6T6mtukMotio3mPP0FeW7LMdASfKrRhuF2wQApZjsDqT5AQPrVl4P0XuXs2q2wrZSCO0DAOw0GhpPJbpDOCStlDtcDuH4yF8DqfYfej8LwxF0S2bhG5ImPQf1rqeD6HYdNXDXT/EYHsPvT2xh1QZUVUHcoAHyp1jk+2SeSK6OJC9OiiY5Dw8JqHE4gxE5fb2IMA+hrteL4Vauf8y1bfxZQT8xVfxHCcPaW4Wd7ShzoplTMHVGDKd9wOdZwjDtgWRs5Hek7kem3s8g+9QqCOWnhIH3Wuo3+jFhjKsgMbMmvL8jDvH4eYpZxHoNKzbgNygmPXOc/sKynB9MZpp8o5+scpXyH/4z9RXlxTpqG/2n9DVyvcDuC1F7KvLMU9JzXFzAeRA5yKr/ABrgRtANBZTs8Aj3RnEHzFMpIAse4PLzMj2bX2qO4SeY+f0aa2Vo0kyeWhn0Mmpk4XebUJl8fhB9J+1ZtLs1NgbEgQR7Ex9xWguwNP7/AL8qbjg6pBuXYPMLp/ftW63bSfBbk/mP9aV5V6HWN+xTZw919VQxyJ29KLHCedxx5f1P6VPcxrncx5f3NDh5obSfQdYrsLtPatjsKCe+P1rLuNc7GP78aFF4AjsjQazz+lQ3VLbnTuG3tEUFjb7Nul0EF+9tf5v1rKXxHP8A6RWU2iB5GO1e2mlsKT4QT8qgPEddfY/p+taWsPB1OvmI9ZFTm0sbdo/iBbX0aRWpA2ZC9rMJEfUfr7V7aSTqZIGzAN7TqPnRVm1sSCSOcg/dW9q8DgGJLD8sfZsp+tGwUSPaOUaZmPKYI8MtwQfSvGsmPha23ipAPqsqa0LQNBCn017tQuvlPnWjYzLpM/wkSB3doQfnQMSFyPynxgf9oB9Kk60HSQPCMp/6tflQd7iDcjGnPU6/bwM0C7zvJn0Hyo0YNxF9RzM+Pan3AFCXcQTsPUjL8hUmE4fcf4Vgewppa4CBrcb20+Zpdkg6tiNmJ3J9P661PheHO57KHzIj5mna4jDWjCgE7bT6yftVg4J1dwsbjZUWJgiNc0TElR2TuKnPLqrHUEVex0e1l3jyp3gOBgR1dhnPflLfaBV/4XgcMIYW1YcmDZ/kT4U043jhh8O1xUZzHYRASSdhpyjfXuoY5RyewTbh0jmMOzMnNDlYSDB00hfOPekXG715LvVKfiClYEE5v0Mj0qDB8Qa1czqWb84b4vPTSeetW7EW1xi2LlojrbTDLOgdM0sG7iupjz76eS8M7fKGT8keOzfoHwoLnvyXZYBblm1kA8wJAnvmnfRjjWe5dTrOrLXJUsgIuHbeZ5abb86X8cxC4XAWbOF1W8SgfctOpYBeZ1gDvpfwXo5iMqhVCCZzMwDeOgBOn9mkw6NvJN0vQMt0opHTBinXR0J8UEg/cHz96hv8aVBLgqddCVnSO4xzHvQt3GAhUN4B7YGeNyY3g8tDVbbH4e32SouuJIaCzEbcpMwus66VHJ8qTdY//TY8EauY4bi165DWlLId/wAMb7EnXbakuMt3Xe5muZEEzn7erHOIWdwIAPhWmP4vebtIoCLEgtzIJ5rMQQeRpVjeIAwWuFZQmUPOIy6dxP8AcVCpy/JllqukNsNjMPZHWdab5G91j2VJIB78hgjQ0q4l0jNwHIxMkaREALroT56gkGlV3G2QIW21xipBZpn4pGrSdAKExnEXuObhKqTv4e+nOqRwxvlGcmO8Lxe6wEwi9YdCZCkLObtba90HXQ15aNln7TG89zMMzd8HYjbWqw7g7kud4orBY4LkgKAryfD4e/yqrxSf8Qm0UEXcQkZbdlEjnQV7EOFOZyR/D+orbidgrddZ5n6+4oBrQBOonx/pJqsMKSFeQ1uYnly7xr/fvWBCdvpr7V6mHLGFDMeW8fOj8PwS4dWhP77hVPrES5MUlI3B9Qf/ABWM4HcKcXMNhk+Ny57h/wDrWox6L/yrA8zH9a3k/SN4/wBi6xhrjfChjxED3NGJwlt7jqo8P1NaX+IXTvcVfBY+p396Be4GMnO58dq33Zqihj1WGGmefGf0rKVdb4KPT9RWUdJG2X6GicRXmG9v0NSrjrZ/F7g0pQHvrf8AmKjzraA2HSPab8Sk1vdwtphBj3pAzDkAfKa1LjuNL42HZDocGt8p9xWt3g+nZceRH6UrwzMWhTl8iftRf7TdRgC+h5mOXnQ+ydWFNV0E2eEj8Wo7lIH1owWxbHYsMx8Sv6ml68TbnkPt9qJt8T/gP+lv6Ur2GTRBi+J4j/8ArKjwUmlz4jNq8k/xan56/OrBZ4mn4usX0B+hpxw7FYdx2mQ/zo4+oig8mq6F1v2UbTx8j+hmmWEusMNfMnRrUGSCNX235E7VeV4VgbmyWT/LAPyio36LWCWtKHRXXMQrHdW03n81S/yovhpjeFooWE4m6Gcxn8wOVv8AdEn1qz4Ppde6vW4SVmM6jXyKwanboFa/DeuD+YKfsPrQl3/D+5PZuqR5EfSs8uCXZlDIiVulGGuaXrOo2ZZkeWzR5mswGJstiE/ZndSWA7ROvlm1B9TQ3/0dcB1BfycfeKKscOe38NkhgQVIEwQZB7IM7Ci5wqosMVK7aHnFMVaVnayDIJGUTlBnUrOgVgZkUB/mNx0Yu/VhQMpB7UnYT+gFLeOYm5bIAV9UtloBierUEZjt/wCKr9x3Osj3kjz/APNJDE2h5SSLLcx1oBg7PdJIMzAnQueQ12kTzoK9xnL8AS0JYwBJGYRAmNhptzNV+6HjUn0gVCtyNdvMD7VdYCbyL0htdxhfdmYb76Hy2FT4l/8Ah7RVYhrg11/KdvWl1q27/CjN5Kf7+dMk4bcOGykBCLsgsRoCg7pj4TR1hE20mKixO8/38q1C842/vnTVOFov/Muye5f11NbZrC/DbzfzH7Gm3j6QNZexYlqeUzyE/bWibXB7jfhyeLGI8tZoj/NG2UAD+EAfM0Pduu2+vmSR+nyrbTfSBrH2xrxKxbzg3HMsARlk5tBJ0BO81Bdu21+G1P8AOdu7TlWuMvh8PagwyEo0d0lgdPOkl+2wMgyD3EzSxi2uWFtL0OMVxpiIQqgA1Crqf1pVevM25Lebf2BW64d2gKlw6flP1MD50Tb4LdaJyr5n/wCNNUF2C5MXNI8PT7ivV3kkx3/3rTNsDaT/AJl/zCx/U1F+0YVdkLnvIn6/pRU16QGn7AWAc6anwBJ+lb2OC3GOoIHft/X5UYeNtslsKKFxOOundwvrRub6QKiEjgP8Q+f6ivaS3Lxn/mT617Wqf7NcR0/R+/yKkeDEf9tQHgV8ahAfJl/WrmBArxTPhW2YaRSX4bfG9pvkfoTWn7PcP4H/ANpq9ok1MtuREbbVvIbU55w4doeR/v50RxExkI8ftQ3Dz2h5VaeEW9/Iae9Jf2NXBULnire1Q5gNpHrFdEbBo3xIp81H6UNc4JZP/pj0kfSqboXVlI61tId/c/eibF+6D8Y8iAatZ6P2SQcpHqfvWHh6qIUFfLLPnqDWtPoyVCmy90j4Z9x9ZFMrGZbbsSqtmWDngAEMTJ9BUN3gxbe7cHnt8oqP/Jz+zOgbU3EJMHktzuO9TlBMfdo8fpIbf/rsf5WLD61vZ6YuNQ7eq/0qLhXQtrysTeXQGIEgEcm7MzGoC1Dd6E4lBmItlTqIJzEd+UgAeMkfMUrhhumbbJ2ObXTTvZD5gijbXSxTrFs+Tx9qpi8KjU2r+X8zqVX0IBmpVe0uyKPHLJ92oP4uN+grLL2XPF8WBCwgIZQfi05gjQRuDSvEXxvkPpH3AqMcIxF+1h3tWWbRlJKwAMxKmWgQQx2osdCbwHbvKjkAhRPsYjXyBpPHGHboZSvpCt76HdD6r+leJatTIIU+Bg01s9GLuQk4u2Cu4ZTGvINEn2omx/h9euA3L92zbQAdps3h+FgpHrFV0fdieSKYrNokaXG/3VNawQ6q4CxkuhmZ5OO6pm6DkKSLlplE9tTcUROmpUAmOQJplwro2tu2C9wvbdgrEZlA10Kk6tGoO36I8bfI3liVj/J3cgKXYnYDWfIAVHiOA30+IEfzW4/Suj4nE2bK9VhLcTu8tmbwmcx94oAY9rOt1zJ0SyhGY+LEfCPUnxrohhnXZzy+RFvhHO34bcnZT4Sf0r21g/zlx4Kq/Ut9q6Va6SXLjQuHJHPKJ9zm09a9x/DlvDM2Gaz/ABlrYHqMwmjLHNezRzRZQrDWsjLkuMFh+1sfw6RpzFQjiyKYt2lU95GX+tWu/wBEMQNbapcUgyQcp2MaEwfekz9Hb+cG5ay5iAJgxz5bVDWn9i+6fRFZd7mWCwJOsLpEEwDGraT5GlHErNwGHNwzy57ayBVkwTtmyqYFu2ST3wNPMlm38TQtxmMA7zJ9qSEvsUnH6lWt8Luv8KAeLGPpNGW+BXOdxV8l/wDFPhIrVpPOujZnPqhS3A1EZndvYfaiLXC7S/gB/m1+tFuukzUdx9R3UNmxqSPAiD8K+wrKiY1lambZFlGg1514lRK2apkpLGoJtWhFJLnSF1ZlCpCsQDryJH2p7aU7/Kq3h8Jbu3mzjRrjZQBu0tlXWNCRzIHiKaHPZpcFd4cmo8p+tWsHqVts4J6wEiI0iB3+IpB0etZnUdwY/T9a6FxngiXVtgq/7tSMyFoQEKM5A1f4fhGu/jSbXkSB1GyujjFvnmH+k/at141b5T/tP6VsnRe015ra3rpQFZuhlKrKmFIjUk7GYHPlKzE8FFu4ED3GA/EYi52suZNB2fOdZ3Gps4LsRTvofYS+riV1FTomuseFLuCqFDAbTp7Uyz1FqmWRr+zn0rw8NzyvXLhyWRlZ1kGA8iJEgg9/dUuH4natMDfIykGMwkZo0kc9J+VecN41muPcZz2icsEKQNBADchHzqU5SXQzSZsbN3CLat9dadLzRbuKrdptYECTJ75imo6NYlznfE2kuAkwMzZdANyQOQ00rZECrnulW6thdtwQ2uXI4EaAsHaB404w+JS/2kIZO5F1nnI3B89qVSbW1E264EK4S6zENiM7CQUTKpJ/mzsMnfEnyNSXcGigMEtlplrrIoVD/AIljPMyaY38ZmZkK2sq6NmAJ21Cj7k6HkaR3+Dvcuy95upXXJGsH8IaYjvMelXx/Jxx4kSlgyS5QzwN9WJuG4epTdjq1w7wJ5bTECkXFeIG9cKwerDfCNWua/D5d80RxjH/AA27KjUwoUEgCRroJ0+ZqTheBu627TWbf5mSTc9V76fEvLLyS69Gyf6Y6R7fYYLLW1D3XS2R8MjRPBFGpbx9qgbjASGyO35TdBLHxCDRfr3mmOE4WFORR293ZiGfXmdcq/PyoNrq9oq5QAgdabJJYd4d21HpFdLlFPk5VFvoAv8AFb/x3FXOfhF3UIPBF0nxmpBxK9dtlH7QALFguXloO4DumtsVdRXK2SoCgdZfuwSzEBsqg8gCCdeccjSfj2PV0CddaeJORREnST+7aZjMJ9OdRy58f4rstjwzu/Q4tYC5bOZ1OmyAEk+ZAgToN6X3OHObk3btpC24bNm98sexpbhuMW7QAu3r90qICDMFUd0EgH1n0rc9M4nqMMTPiAfUICfnSv5M3+MRv8Ze2Pgy2gO1duKupW3bKIPN3gRO8a0txvFHe4HuPbzBgUtq2YDXQACdeRJpRf49jLsg2wqkQRG8jvYmlP7DcWP3eu4JYH6z9K0cmT/lQ3hgi18V4hduuLOW7cjtXCsZS5OxJIBCADwknuqbiHHzaGS5lVjzUpO2ubJm5eVVbiOOxrJFy52O9Rt4TAgelLDhBlDQxJ5+NaWDyO2GOXxqizYa4gGcAsYKwDowP/ilWO4cbpEkoANhOvqaacIX90mnI8tfiPrRGIAiRUowUWWc3KIut2gBlnbTxr1YHKalgczWz0zlQiQOVn9KCxNo0wNQXxpRizNAObwrKmNZT2JRY1s5alsJJFZacEwamsEZo2/s1NjomFqKq+ExcXJggG4weIJyl3zRHgas+KxVtR23VfMgVSMOLmrAN8TEdmd2JEaRTRXAZk3Q9P8AiFH8LH/qWunY5LjH904Q5ZJL5cw07Om3fn3HLeucf4eoGxZDH/0X95FWDp9iGVLKZmVW+Jh4GNxtp965pxvJSGX4i/hNwNfuyCbOpeypnNqVAEfHJb4fxz4wZOOEC6gX4AnZQ72RmIyGdQdNj8O2ooK5eSxetvh3JeGLEZm2GrTcHaBnuqFlu3M903AGIzMCCWbbnETrEchpy061L6kFDWVDLhiShb+I+wFNmsKySvvVasLdKW7cshdiSdiRIAA8yRtTdcO1goOsdrbyDnBGVpGUDMxOuvy76lL8qLp8E1vAo8dYgaO+gsdwO2xEEpGxG418/TammOFy1Ye71dwAKSCykbAnnt60h4Hw837XXXHvi40lerA7IERJPMztpWbSVs130YvR25bcPbuZspBytPajWDGh9aPxJtXFZggtFmgdWSu2ktrG/KOVbcNu4rEllTLa6tijswOrDQhQsk6jUyAJ50FizdUg3AphgzMugYBtTB1B7JnTkatjkrpnPlg3ygC1jBYZtMURJiBCt4wUIE71KOlVzbIWHLRgR59k+9OsPxZri5rVosOeWTH+0ECl1jG3nl2FgJ+XrP3kTEgbGTt31KeODdyLwlJLhgSdIXBb9wrk/ia0zZe4LIkR9ZNWTo5xv9otrbvyt1D2WYFc4/hY6hh56xSm2ty413IwVbZiCgbMYUkGWBHxe01Al8smYgDUAjOkg92/y38KaDjDonOLn2W/pLxu1h8O9m1ma6+hyAkiQQSx7/PWueftF65pF9oA0ytoOVObODa4rMrKioYYuQsNvl1BkwQfXepuAOS1xSQSkAxp3mCJOuk6EggiKWckw44Uir4iU0dGB7j/AFNG4bhruoaVRWEjcmD8h71nSAhrmfkyI0eYn70+4LgjeW2oUFYXPLZeyRrEaz5UNlVsbm6QJgOEWQJY52HJiI/2jT602w6AL2VUDwArXpUlrqWHUCxdVoRhzAMnaMwIkmZpD0Z4o2Z7TtnC9pWmdDuJrRlurNKOrpjoqZOhoXEnTSanxOLA5wKXYm4SmhB1AJn4QSATp3TNZV2BhWHEjep8JaW1my6ZvEx7bUssmLgy3BcQrMjLoQQPwqPHfXSpXxCggnNlbYwde+JAB/0k0VK1wDUZPiZEQBQl5t52HM8q1v3hOVAWYRIE9kHYkgGgsPiVZpfqygBlbnMj8MHTNqD5bGhaXYyt9EqkNsQfKtVtc5mgbljJiV6vIFYHOEJKAwTAnwI075jemWMvi2k7k6AeJ7+4UZfwy4NWEazUVzurTidq/YVbl3I1to7duSFnWCDB9ajNzYitHlAb5Ns1eUO1zxrKYBaurIqB8fbV8hcG5MZRJMxPdp6kVvxe+yICu5YD9fpVU4deBuu7fFEz/NcuT/2+1NGNk5ZK4RMumIY3CGugqoH5CzbyRAIXmNJBq3cUz9WItKuUye3JygGDqQNRmPM6DvqA4dnBsiwgQsxa4V1J1i4GzCIPcDoOVVvFYg2We3iC5eD8LDIRHZYRuDJ3Ex61By3lwXiqjyEf4cJOMWN+rc/SnXT3Gsly1LEJl5SDOYjUjXLrJHOKUf4Z3smIY/8A+Dnyhlo/pjad8Rhgm5t9o5cwXvPuRQd+UC/El4hwPJbDp1jMmjZktqhDCJSO1HKTMyPOgbODusrk3iiE/CJ1YCOUaQdT8jQfFeJ3kITEhmCTl1IWZmTHMRsazo1dN0sDLCWYprqu8eRnWNYFVjevIHWw+fA3VtW8UpnqtYyiCusnckr5axJit7nE7bOhQZb85ihBbIApAdSZDHYj57U5XBi/++tgnNoisYRRorArExvy9KovSa+2Guqcnaa2VHxgCGBGVmAYkUkHs+Qy4XBe7ttzZZGdJZY+FmPMEEnXOSa5/auYnCLkus4tkn4G/EvZgnugbVauj/S6w6qcQFkAQ7Du3BjZpA86B4f0ssXhku28jSYYwUaTpOnZPmI8aGrimg3b4C+jmFbqiSj5Wm4CToSdwwkanx0OtE9JeHF0sWYK5g2dVC6IFBABGgEgCYMZufM25jyh7JOY6qBpp9gOfn41VOkHF8Ul9cRadMrrlGSSACdZDaAyAZ8KOOLk7ElkS4LIbQsBFRmUZeyqsgUAjTsvBYgxtOx3qPDYE9SzF1hTckRqQHaBppIgacjMVBwjpGtm1luIzZF7Iic0ageY29KUXsC6rcFu6zoXzsqnUSVZpG8CTqNK0YcsaWRKkJcPj7XU3xeUriAzMj5ebfhfTQAj5mrNYxtjqhb666UhdVACqMkZBy9KQcXwxuI1xl0UsC0xPZUyJ37ROgoDA2bxtoEfsMO33LMTmHlBHpTTxp8hhOgzB8XFkFZAFzdoloQgBYOgMZT6kUz6K4w3bmJuHXMy6xE6EDSkIwHW5rasBDFreYxmzEb+JAEAxpFWDovh3U3hcQIQVAUCBAB275JJnxrSikgJtuhb0pbLdI5BFHt/4ryx0gt21UgguuXKZ5AjMp8DEyPDuo/iPCbuJxTraTNAWT+FZGknxOw3PKnn/wBJlOrdrVomRDDd4QydQDuIHf7Gg6UOTW3LgrHF+I3sVba9cV0sWtRG5Y6JExprv4iguitst1tw8gFJ7zuflFdPxvR65ibL2tFLjunKRGXw0I7/AEqoYLozi8G7C8FRHGjDtKzyANtjHIxNLimqroOVfbuzbCYHrRmDQqsRMSpbsgho/CoPlJ8DQnSC2tpSVQozZgnbkMBBBjkDG36UfwTG4W1h+ruMBcsuw6wHK85yxYeBnxqt9JuLC7ftFEyWQSFIEZ50bU793rRUG5/w2yUaCsRfbqLl4sAwGQLpEDaDpqSx7507poq/xm29pbKhe0RHVs0CPzA7GQI8e6oMiXwLaW0tE3B2wJOiO2s76r30J/k5F4WcyA/EVtyIb8BLHfm3hTePkCnSYeOJrZZ9L2XssxS5Gg+ZOnLka3s8FfF27eJsKwAlSi5JaGP52CyNQd96D4xwFRctC5ciUClgNJBynTyK6+dWHh8orW8K/VBdZYgq2o23WCDO0zvSZPp12w43uiqX8Dcw5AhkDOCFugI8SBpqVOx+E+YFEYTi0M5R1XKNA6yHAgnU95jzipOlfSa4lxZCM6g5SRIWTqU84ik+EwzYpuse20NyTsjTSSTy0p1co3IVqp0hvxLitq8jhBcIPxKdZYggZQBJ2JqDheV7cI6uyjtLPbHIkqQDE046NcOTW6uQqJUWwuYkiROu5bv7h40j6Wotq7au2Q1q6ZOU/h01g/lM7fSlg0nqgzi/yZtcw4JOprK2s4kXVFwCMwmBEVlVt/olwWviljMkDfcedU3o5hzcYnKcuknlCkk/ORVx4jeAQyd9IG+vdVYv8Sdv+HslbaHRjp7VSF0JNbSpAlzpBcDXIdsjlgq90nYxt/WpsJbtOJZpcpzGs7GD5+e9N7PRu9cUm7atMo2vSEMd5DRPntXnD+BWFOUMt4k/hxCKR4KIM+pFTS5L06oUdD76rebMYDWmWfPLT7j3FZxEWxqiZD+h7xHjyFQY/o/asElc7AHkRnXvBHOPzDTy5p+K8IuIvXowuW2M5xuCxntDlqY0mg4/bYrigm6YbirzOczXiJMQwUpIEQREkaVrhOM3LJZerUhgFZ1I8x2YGUGIGsHSk/XTaGuoeT615cc9UYBDFoRgdzp2G8CACD3ingr4Y3yMcYx2RfmvG0vXWLjMsZgNYbnoORJikHS3pWuMsKhBDq4Oo8wR7H6VacRZz4WwlpW6wqIIgKV7RgzIBgCDI3FIcVgBcFy3cUSFLISO0rKCwjwO0VGHDpnNPJUlwJuh2Ht3evtXFDaKw5HchhI1jbSkmOt5Xdf4yPLX9DTPojeyYpJOjowPsGH0qPjqAYmIJDMrR3gmCPlV6K3wywcM4w37pvxFcon+FSWPqY9hQXEb+l9FPYS4rKO7N2mHkDpR2C4WXa29pXKJm0KMJmfhJEGJiPDSdqRgZrl0d9xh7ZjV4xS4R5sm27Z1jh1sZUaBpr5zr9TVOfDPYQ4lGDImUNHxSsgyPEkLIPOas/CMd+6WR2eqP1j7VRsHxjqrNxbkFGuZMpmdQS2g0Kz66V5+JyTdHTrGSpkvFrnWtmbZURVHKSSD7V7g+HZ7dhgsjXPruu4kfiA7tamx7WntK1pFtrmzDLsxJg6URwu7kwtgnmCD4q2k+xFXyfVcFML27K0TF+4rAa3GUzpESB9KsXA7hIYFicoVfbN9KzpF0dZ7S3bQNxxBJUgkqdVnX4kgCTy74rTo5wjE/A9srmZe0SIIMZiIJn499qmpeSNopL6PkuvCzk6uwvx3QbjGNpKhQfJdPSrh1QMD8unyqqcMI/b2Y/htuPL99cj5AVZBfhV/Mxk+pJ/vyqeZ06Ex8qyR8WAWjZdB58/rWmLUNaKuM4eRl7/Hwjv5VW+McUNvE9XKxAJBMCZY6eJjbTanNi+XknTkNdgP61DYrrRwnpVwTqMQ9vU6rlJ3IYSJ8Z09KtGDwqFBZZQyABYPLKPiB5GZMimvTThC3L+HxJO0pcX8zJJtkeZJJ8qU2AWcW1+Ef8xu4cx6/er72kHgD4fhgl/KpnLcYDXkLZj/ANwqXhdvNexN3lnyKe6CVB9AnzoTiNq+mLD4dBczoXykgRJVDzHNB70w6IfvbbG4IVHYtBiWYzAPvrXTF8Wc2XoC47xE2L1p4DKO2FO0liPpEeVMOFLcxNo3iyWVdtFAzOQJWSSQB5R/SHp1H7NdQIilVtupA1IzTHeNB9e6lHRLj0BbLQFEmfCZnyE61OdZFa9ATljQfx/gN3q3Nki7KwRs3mAdzrtPKqdhuI37aZFuMAARl7vDXarTxDjZZmFu48AyCNNdtBJ0/uKWrgmxRdpAuBTmO2c6ZTAEDxjuFHGmlyNDKm+RZhuNNby9UpW7OWN8wjaImZ8a8bGvcust4B7rQAXMhBuQABE+tFcTxV61Baytu43ZzaEtG5WOW3fvQz8KexlZvjbtFd48/GmS9tFFCUumNhbI0G3lWVrZxYKgzHgeVeUSeoy45imVJmC3ZX7n0GgojohhraWzeuLLFot6SdOSj8xM0i6Q4nNcVOVsfM1beC9lbYCiUQDMfwyATHiZFNL8eA/HXtjTGWxdUC8s66IWOUfzR8R+Q+dOsCECBURAAPhA/prSYiRrWNissQdf0qVs6WkWNWWDIA2kb1TurtW7mJUgCy7wQfhEqubyEkmj73FpBkRG5/pSPiFjPhWkkFrik+OYmfkacX+lP4hhTadkO24PIg6qfUGpeD4I3biBc0dYi3AdonMjDu+EimHS9ALltjPatkADcBFMH308hTb/AA0wOeb1wwnZVZkl2VSNPATPmR3UyWqbBny7VFf9lx4dxm25SymZFiVYCAY0UjkRyig+k3DOrdHtJ2MnacTGbNz1MfeguLYRUvFrBYWxDNbU9n4tYHdMGB41ZOD8cs3g6sBDDKddIj9TXNHltkssbjRyziXA8uLQB2VLuYhl0IMEsvp9CKW8Z4T1d1Vt53JWTuxOpHKug4ywloI79oqzG2p1ieyGIG5I0Ard8ddVcztbtKecDN6xAHua6YKUlwPCCUU5sr/CuINhVRri75QS2c+cg7CNTz0jSpeMcNs23a9bvrDOXK5dCWBnKQzGJOxHPfeGKYq605L9t+YiJHzObyMULdwa4lGypkxFohmUaBo1Iy7SQZBG9NJTUk+ifhhq65IrGGxZUi06i2zELqNACSNxtVK4rYZSAdZVW88wGvnrXWeCD/h7XioPuAa5t0g7XVnmLdv/ANq1PBLZy4RzPig4vltYe0N1GZh5k5R9aiwPSJVspbdGYoCNIiDEHfwoTAsdCxJM6k/33VauC4cNZBIGltY05qBP1ppHTBUuBFw3il1WHVz28xyknTVjp3aDypzwnj7HK5JBtRGvI5wV8RoT/q8qVYCzGMVZiHuT5ds/StbKQjnlK/PrDVcWOPLOfPN9HQ8FxJGxtwZgC6IY8CRmj++dWPGYiIaPhII7jpqPYmuQXcFfv3JsqzG2ozEEAgZF11juNQYjjmLs5ZN5WXbOGg847R1HpXJnwXk4Z0YZf67Z0XpUou9u1cKXlymV0Z7c6xzJGug9tqN6J8QF+becAwYjVjoozSdCNx5iqdiMc17q7lshRet9aV/Jdt6Pl7pA5Ux/w9zPi3ukmOoBjlLZNY9DSZPj+ONtjQzb3EcdN1W1Y7OpR8wltWIVg06CNDVIwX7QUPUKtwE/vLjEKmbmqficAn4tRTL/ABJ4uLz9TZaYuLbaO8ntR/qyg+KGveM3lVFt24C2yFjwAgUYRqNstjhuwEPi0lmsrcbLAyXRMTsAw179K24Nj1ZLNhAy5MxuBxBzAg6jvJ+U0BdvkAazG1E2Qt7QkpcUSlwbr4E8102NPaY2T4vFpjLpJeN3DGyigZVBk89mie6K5vfwjWmGbsk7fPQ9xq62uOu7qrAC634j8JI/8HT51XuOWlvXmjeWzESQNSSSTqWJqWHaDaZPIoyjaALeIB3MRuCfpTPo7ipxCqusg5vAbg/Kq8+EMgToSQCRppVo6L2xZw+Iu6EgGD/Kug9zXS2qOWOKpWDY/HhsQ1wier/d2lO2YHVj4A/UU8x2K/dgq2pXOzDuAj0kwBVVw+ChrXWA5GBYajtbGJ7zt30/xbTYeXTPAzBTogGyiP7Mmg2d+Lgpl28ZJ1376yvGWsrGa5GN/V211J39qv2Gu9XabmysR5nQL9qo/ErAS4wmdvYin3DlZrKtnBZtCraSViI8YC1SStI5cPBabgIG+vOl2OJMQeY1+X3rR+JM2htPmk+Ajl50Jeu3YMWiP9Q996mo8l20EPiM5A/MAx9vuRRN5tFU/wAxHrApLw9XVTduSswFHOBsBVh6PYBsRcg7btP4RyWe+NfU0ZcGTF/SfDWrNlMQ4Vrp7GRvykMQfDTSOc1X7HSu/CqpGVNgoIgTtIronEMDYvJcF5JkEyTGUTuv5WUbct65Xi7aWXdFYMisQG7xOnrUcGRTVMTLGnZeeAcbR7V65cGUhGESCC0SB3qTync7UBw4PkD5z22hvePoaU9GuKYczavI4ZyQroSTB0gqPfY/erLc4ebKQssmaQ0RAOUajlQpRk0I3KTjXRsrM1zO5lbQEDvPIf6QZ/1CgeK3hcVkM69pD3HmPI91S9b8a/xAn/UsfVKDvrI8RXfF0kkbLbkytwUkjb+9quPB+Lq3V4jKA6HJdjcqRIJ8tT7jnSTE2dx3il/DsS1tyo+F+ywPy9ap2qIpuLs6Gt/qzetH8Ia4h/h3+pn1qi8bSCB3WV+Qj7U/u4sPgrd4EZ1tNacc/gZR8wtKOkaRcI/hI9prlwx1cgfJrdV7FlvRB6fWrlwIf8Mn8h+oql3WhB6Veejq/uLf/wBtfmBSz6Lorl+71eNuE8i8eq6fWj2w0YRTze78lUD9aV8aScTiF9vVFNWrC2+swWCUDtsXYeZzH6TVscqRy5o2xv8A4a2B/wAQ52ZgntM/UVH/AIlYEuLWk6OSf5tR7U06C4NrVjK4gm6x/wCkD7Ux4/ZzoxiSqkj0FcMs1ZnL+l1C8epyTCSmReQY+hKgN76e1WLolxRMLfJvPlUoF+FjmiIOgO0H3pPilCkR+ck+jhfoRWnF7cqRzXtKfDmK9HJjjkVM5IZHB8AfDsYXxUgj/wDkMfMNdbX6H1o/E3CWaeZJ+Zqs3rT2Gt3QDrFwDwztp5HKD6in9zFLdHWJqDrHdO4PlXJkVdHr/ElwRXK2stlPyrW3fAOY6gcqhN/QsdgJqZ1uSBuFuWxGVjpbYkegdj849ql48WDZkUdoTAOs8502oLo1LXzPczN5GB76034jic50AWNu/Txro0T7PKt266K1isS7kALl8PE+m1E2eJPas3LLCQ4PhlJ38xTicyEgCRSjFgMJ8Pam1XQOVyWG7eixbYsrKMsAtzAnbUbDv9K9xmW9bb8J7x/TlpVIY6R409w2KPUhuex8xp9K5tXA7cLTFN2J0+teVMnD3YZtNe+spxHlVjPjy/vhOkqPlIqXCXWS2xgMqntqfkwPI+I7q06R/Gnl96JwFrOkz2SpV/TY1RP6nKu+Cwfs1/KpXUEAwx8AdGWQai/Y9c19wB+XOSPnE+1IMJ0jv2kFtGCqmgJWTv46RTOz0uuMBnto7LrmUgH2j6Uusux1lQ6wuH61wXBVNcsiDHNgGHPbbvqz4DFW1i3ZyjQ6DwjfxM86pP8Antu+3aZrZ/KwifIzHpTuxhBbCXVky2VjOsamZ8N/eueU+aZRRbVlgw9oLcDrPkdgfDwnX0ri/S/HG9irzmBNw6DbQ5QfWJ9a7bhspMbzvPjp9q5V/inw0W8ULqgBbyk6fmUwT66etPhioukRyybRVcGgJk7DlVp4Zxy+gyZi6EEZWMxpMyddI22qu2VgAUx4a83LenPXwG33rpcVLs0birQ2x2MyuhB0uLPnlMj/ANxoxHzCRrOtKLOB6yLRbK1tmKt4Eaex+Rrxma20N2W+TeKn7b1SKT+r7Gnb+/phWMX3G/kYNKsVag5vWiDiu00jUgT5jT6VCUNxo2tz2mOgA7h3nwFM+FySrZ0hiMKbOHyFp6xEf+Vmbb5CtOMtmYeKsfka06S4sZVQCCYJH8ImB9PahrXaOViZiR48j9J9anA3yY/ZJeiDG4K6E+HMBzH6V0Dg4hFHcij2FJrPwr506wfxQO6oSKxRVOM2LjYq8yrAJXVjp8CjTnV14JhytvhqkyQXBP8ApcUr4wmvjp9KM4ZjW6/DoxlFc5dPhzBhHkSaLf1Jzj0XbC3INvxLf91FlAcwPcRQAtEXLYJ2n70eh1avLs6KOX9JeCXLRuMnaTUxzX4dfKVB0pTxO8HQMh20PhyINdWx9nPcUHmp9d96oXE+jGVi1mANmQ7f6T9q9H43yk/rM5M3x/cSvXsJnw3WtqyjqwORROXmQwPmBSLA4s2pBEo39z/Sri9icLl2zzAP8RgfLWleNwCsezCsdwfhbzHf4inlJW0+jthjlqpR7oV2MShLHMAJ51Fi8YpXKDA0zHm38Kj7mom4SzEkKIkz2tNCQazh/C0YyxOh1Ub+tD6ozlkfFBXCrBCm6vZctK/yjSD4HWmtlFvCU7L80Pzynu8K0xN2EAAA7o7u6g7oiHXQ+FBTd2V8MaokeUJ8eVAm0RmHI6j704vXBcQtzA/uaRYq8RcXu2q8XZyTg4umBW7ZLwB6ev8AWsN8hAnLMa2YxcMaED7ih7twtqd/L9KnJclMbpFpstKg94H0rKgwNz92vlWVKjncT3j6EuhnSPXegw+mUaLWVldMEqObJN3RhWKjJ8K9rKcimzdAp3kfMD0poOK4jD21thwUnMvONeUiY5EeNe1lTnFPsviyyTL3wXja3rIcDKRuO4iI17oqm/4o4zPcsIBACs3+5v6VlZXPH8jqn0VcUcts2sPddviJTLHIZp+1ZWV1R/YMnRNicQQy3E0P2I2NOUx9u6uW4ND3iQfvWVlGcU+Q4MkouvRn+XWAdUHrJ+tDXsYi6WkGmzEaDecq9/tWVlJBW+Tpzy0X1SEvFpZgWJJJEk+3pUuNUiyt5d0YKfIn+te1lVfBwN2xpgMd2V5qxEH7Va+HHtE+H6VlZUMqLY3wDcb7/Afeh88PbPcyn/qFe1lSl+IzOk327a+v0ohDFZWV5rKgt7/mJ6iknHbotZ2O2h9SQB8zWVlGHZinpdDXhb5Wbc+bHsj2E+/hQN1ANe7fxrKyvQkdMOgfAoMgBHaMk+pn70HeULc02OpHn/WsrKCC+jXEAmpsmkGvayiMC4d8rQdqA41Zhh3Ef39qysqmPs5fkfiBI0tPetQ8/WsrKaXZLH0OcFiIQDz+prKyspAH/9k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900" name="AutoShape 12" descr="data:image/jpeg;base64,/9j/4AAQSkZJRgABAQAAAQABAAD/2wCEAAkGBxQSEhUUExQWFhUXGB4XFxUYGRcdGBYbHRwXGRgdGBkdHSggGhomHBgXITEiJSkrLi4uGh8zODMsNyguLisBCgoKDg0OGxAQGywmICQrMiwuLCwsNDQsLCw0LS0sLDQ0LCwtLCwsLCwvLCwsLCwsLCwvLCwvLSw0LCwsLCwsLP/AABEIAMIBAwMBIgACEQEDEQH/xAAcAAACAgMBAQAAAAAAAAAAAAAABQQGAgMHAQj/xABKEAACAQIDBAYECggFBAEFAAABAhEAAwQSIQUxQVEGEyJhcYEVMlORI0JSk6GiscHS0wcUM0NistHwNHKSwvEWguHiJGNzg6PD/8QAGgEAAgMBAQAAAAAAAAAAAAAAAAECAwUEBv/EADURAAEDAQQHBwUAAgMBAAAAAAEAAgMRBBIhMRNBUWGRwfAiMjNScYHRBRSCobHh8SM0QhX/2gAMAwEAAhEDEQA/AOr4WybhaGiO6d8945VI9Gt7T6p/FWvYh1ueX302rmija5tSuiWRzXUCW+jW9p9U/io9Gt7T6p/FTKirNCzZ+1DTPS30a3tPqn8VHo1vafVP4qZVWNt7Yu27t1EIAVLRGg0LXGVvoFQeyNgqQpMdI80BTb0a3tPqn8VHo1vafV/9qibN2x2L73j2bdwgQNwhYEDU6mpezNt2cQSLbElRJlWGnmBNAZGf9oLpB/pHo1vafVP4qPRrfL+qfxUo2H0hN3FXLZZSjZuqAiVyNlMxqcwhhNRtrbevC7cyOqW7bi3GWSxyhiTodNeEbvdCsRFQP3/lWXZb13l/hWD0a3y/qn8VHo1vl/VP4qTXNtXeqxDSJS+iLoNFY25Hf6x176LXSMnGG3mXq9bYXSc4UNm5xOZfIc6KxVpTrEbdyQEpFetR2b059Gt8v6p/FR6Nb5f1T+KqvgekeIY3JYNFu43qgZSpOWOY013/ABedS8Nt69ZJ/WCrqbLXkIEMMsaGAN8/RvNIPiOND17qRZKDSo69k99Gt8v6p/FR6Nb5f1T+Kl3RfbD3rVwXGVrls6ssQQRmBEGOY8qWYDpBiEW3cvFXS7bZgAIYFVzcANJ047xTrFQGhx+abdqVJakVGHxXZsVk9HN8v6p/FR6Ob5f1T+Kk2zdp4kXLHXMjJfBgKAMukgjTduGpO8VniNsXVxotsQlqQFBGjDLJ7UEhpBjcNOc0xo6Voc6dYpESVpUZV6wTb0e3y/qn8VHo5vl/VP4qquz9uycXdBU3DaN22RwUZgqsJ3gZDuHrEVIwPSW51OINxlLIB1ZIC6scq5o0IzceEHuJgHwnV1jv3KRjlHXpu3qx+jm+X9U/io9HN8v6p/FVet7evXLFrI69abxss8LB0YqY1AkZTpPGvV25iXy2AUF7rWtm5GkKubQaidY3fFOlO9FsPXuldl2jr2Vg9HN8v6p/FR6Ob5f1T+Kky7ZvLhcUWK9bYJXOBodAQY3aTHluqFf29iEto2aSbjSCgkqiliugiTEAjnTJiGo9Gm1AbIdY6Fdis3o5vl/VP4qPRzfL+qfxUq2btxr2MyqwNkq2URvKdXLT/mZhH8NWWpsbG8VCre6RmBS/0e3y/q/+1Ho9vlj/AE/+1MKKs0TFDSvS/wBHt8v6p/FR6Pb5f1T+KmFFGiYjSvSrE4QopbPMRpB4kDnUXrKabVPwTeX8wpFnrknox1AuqCr21Kk9ZRUbPRVOkV2jTHYW+54j/dTek+wd9zxH+6nFd1n8MLhn8Qooooq9UopXjtiJddnYsCwVTGX4pzDeDxppRSIBzTBIyUPA7OS1niSHbMQY8OXdxre1gQQBlkRIABrbRToklFjo/aQ2isg29xGWWgZe1pyMaRWvaHRq1euFyXUmMwXLDRqJkGqrjipa9cZnGKF6LYg6LmGWGjRQsSJjQjjTjpWLhuYdkkOiO66wAwyGD3EZge6a5tIC09nZ8cV06Mhw7WdfngUxv9GbLXOsJYaglQRlJG4nSZ75rL/puzlA7QYPnz9nNObNG6InuqpWbi3RaF8uthmvuQQfWNzMuYQfizvGk94rPDYi5YVb65mHwtlAZnKSWtTO4AhR3ZjyqImGd3rDdv8A0pGF2V7rHfu/atP/AE3ahRLaB1nsah94PZ+zzmtdropZUEZnJOXtErMKZA9WI/sRVXu4S2uZMQzzbtL1IAYyYJMaGHJ46HUcqb7Zwpu7Pt3LktcRB5kgAnv5yKYeKHsjAdauCRYQQLxxPWvin2H2NbtuzJK5kyFRGWNTO6Z1PHjUXA9GLFoz2mMZRmI7IPAQBVZx+BS3ibSiMgS2RmB0lnY5SNFOo4cqNnYZLmIuo/bDh2zidYYMA+Yajlyjjoaekx7ozS0eHeOVesVaNm9G7Vlw4LEgQobLCDksAaV5i+jdq5ca4WeW1gFYBjLIkTMafRuqmNY/+PZtor5nXrbmXgwGVCRod5La8VHDSp+K2kxvW8SFYlLVssomdTcW6sc9ZjuFQ0wpi3YfnVqUzCa4O3fGvWrLd6NWSABKwpUxl7QYQc0jw3RWuz0Wsr8Z21BJJXtAbgezu18aqdxX6q7n3vdtO8yVJJBYxxXfpyrama2bVy1r1SSQpOUqWYXFAPMRA5wael13fnOnJLRHK/8AGVeatGI6MWmmCyAsGhcoAIGXSV5V6/Rmx1YtjMsHMHEZp4ndA8hxPM1WcLslHXBZgSbgyvMaBUaN401jfxrUuWRczP8Arf6xG4+pn5x6uTSJ7omjSay0dUOzejRHK8eqjbuVytbBtLYayJyv6zaZjO/hH0cTWqz0ctqFBe42ViwzFTvXKfi8qciva6brdi5rztqVbO2DbssjITKKyj1dQxBMwByG7lTWiimABkkSTmiiiimkiiiihCh7X/ZN5fzCq7NWLbH7FvL+YVW6zbZ3x6fK0bJ3D6rKaKxorkquqicbA33PEf7qcUm6P77niP8AdWW09t5H6q2vWXYkiYVAdxduE8AASa1rP4Y61rLtHiHrUm9FKLF6+w1e2O4W2P05xW74f2lv5o/mVbfCpulMaKXfD+0t/NN+ZRF/2lv5o/mUXwihTGil0X/aW/mj+ZRF/wBpb+ab8yi+EUKlNg7ZbOUUv8rKM3v31sa0pIYgEjcYEid8GoUX/aW/mm/Moi/7S38035lF8IoVIbA2iuU20KzOXKInnEb6yfCoVClFKjcpAgRugcKixf8AaW/mm/MryL/tLfzR/MovhFCpV/CW3ILorEbiygkeE1su2lYZWAIO8EAj3VB+H9pb+aP5lHw/tLfzTfmUXwi6VJu4K2xBa2jEbiVBI5RpWVrCW1JKooLbyFAJ8edRIv8AtLfzR/Moi/7S380fzKL4RQqXawqLqqKDEaADTfHhNYDAWgCOrSCIIyrqJmN26daj/D+0t/NN+ZRF/wBpb+aP5lF8IoVKfBWzM20MxMqNY3TprFFvBW19W2g0jRQNDvG7dUWL/tLfzR/Mo+H9pb+aP5lF8IoVLXCoMsIvZ9XQdn/Lyrz9Tt5s+Rc/ysoze/fUX4f2lv5o/mUfD+0t/NH8yi+EUKY0Uu+G9pb+aP5lHw3tbfzR/MovhFCmNFLvhvaW/mj+ZR8P7S38035lF8IulMaKXfD+0t/NN+ZXk3/aW/mj+ZRfCLpTKiljHEcHtE8ijAHzDmPdXuz9q53Nq4vV3QJyzKsPlI3xh9I4gUw4FBFFt2x+xby/mFVuasm2f2L+X2iqxWbbe+PT5WjY+4fVZzRWFFcdV2UTnYB1u+X+6kexDmUudWuOzseZJIHuUKPKnewf339/Kqp2to9Rh0YKzEgwACQN5lo3CtONwEIJWXKKynrUrrhamCuM4jpdiEbOtw5l4a9WdB2cp3ge/vrp3RPbq43DrdUQ251+Sw3+VQinbIaBEsTmipTeK9iva9q+ioqsYoiva9p0QvAKIr2iiiF5FeRWdeUqJVWMURWVFOidVjFEVlRRRFVjFEVlFFFEVWBWiKzivDRRFVhFEUFhMSJ5Tr7qyoQsMteNpNbaS9Ijca2baQBc7BbeYaQ0ctJqEsgjYXFSaLxoshtWYKroeJqRbxZO8CqPs/FPZuFHB0DAEjRo7+InSe/WKsGC2sjkg9lgNZ0EeNeXP1C0X8XfC7XQtAwCsNq8G3Hx5g99ZGkuFxSBgQRLGIn1q530u6QviMS4t3SLFuFU6hWI9cgaBhmMTyArZs1vEkRccwlDY3SyXQaDautLdHMe8a0t6QQFtXh61u7bgjiHdbTDwIaf+0cqoPRnGs1u5bVw1wQ9lYAlgZfKdd6A9njTC/tII74ZT8Gb1soDOmW9bJjwiPca6op71DRTnsBjDqGtMfbr+FdB2z+xfy/mFVirPtr9g/l/MKq7HQf3z/vWoWwVk9lCyGjPdezRWFe1wVXenWwP339/Kqr2LZOF7JhgCR2c24n4vxvCrP0f/ff38qkmw/2Sef2mtWIVhAO9ZMppMT6KhbWW3dvKMPbgspLJqskayAYjlVo/R9buW7jPctm0ChATQs+oIJ5erpzqTtfC4bDk3ik3XbMJPvA7ieHOK14a+WIWe03adv74D+lZj6xPwzVkkwLaKbtPpTcDD4g+SdCOU8/KrL0f2oMTaz8QcpjcSOIqubYVeqzkDMo7LlZIMwD4Ca3dGMZaw6FJJVmz5jvAb1ZHfvAHCKvs85c6riouYCzshW+ivFYEAgyDxr2tJcq8qJe2paRyjOAw1I10pdjl7bqdGMsGnUCNNJmNCIFI9sst1Fts7ZxcEqIDGV9xGoIPfXNJOW1FFeyIFXe3cDAEGQeNZ1WegSXVw2W6rLDnKG3xoftmn+IxiJ67BfE+6rmOq28VU5tDQLea8Ir0V5U1FFLr20IZgSBlPA6gcCwjQVoxG3gt1raqWKRn1IiRPZ0MkDvFebatkMGQFidCNfeB93MCqZDeBDTiFaxtD2taZ4S4Svaidxj7a31WF2kMNcFsLIcZyCTmQHMI17xoPHlVgwmLW4JXzHEVcxjwwFyoL23y0LfUXaSE2rgVipKMAwMEGDBB4HvqVWu6JFNSC4ltnDYi1lvWXNy2QLZLqOuDzJDSoYgEaN3CupdDdotfwdm5cnPBUk72KkrPnFch6Qbf/U9pXVtXBctW2zi12urS4Pi75bIddIEiI0qRs7pXijaZOtMMc0E6iTmMOCCus6AxrXGyrJKFaf2kkrKt/a7gXFV7pkzm0BZutbuqc4K5ddGEEMCDOvmBST9H143DeJZYLK62pJiFCuw8TB8Zp50x2YLljrZVXs/CKSBBy6lWMTl8OMGuqQBzDdK4GgskuvGSRpiDeIS4qTCr2dQZOcsPkkrvHCa17V2KtvVHdQ0hohtBAgZhPLeaW9Btp/rOJuHLGWCd2+Dyq44oArJUsJYEDXQkGforyEzbsjgu+tDgk+wdmILq9t3IB1c6LI1hRoDMe6qnsXowLbSzI18XSjAwVUKYYkHeuWd0drLV2wdooQ1oi4vyhvG/RhM74rm2Kw9/D3i14MGDFp3W7mYkt3tI7XKRqK67HJ2C07VJrjiAc1YduWHt2zefDBTbIZnQ5estgjMrQJXQzoZ0IBOta8K5vuLhUSl22zECAM1xFBHIHNEf0qJj9s3MTaGHBKq/YOszAiPMD3VZdm4W1awZC3FuO12xmyggLlvWxAnU8ZPOtezRudR4GAKJLQ2OJzCe0cB6K97a/YP5fzCqsToKtO2/2D+X2iqqdw/r4xp7/wC98rX4n481TZO5+SJorGvKzlo0T3o9++8fxUk2Gfgk8/tNO+jv77x/FVL2ftYW1AzppOhIkanvrViddhb68ysmZtZj7cku6SbSD4ogkFLY8tOHjIJ91M+j5cjMUidSSd/lwHdUC7sK09xnlizaxw1Eg898cazw+yrZaSzkNpGdgUIE8DqDzrMe8OJIXOQQcVbbpBEESDoeUcqUbPu5m/iaTPIA5fLjUoX8pRSdIgbpJG4k0s2dc+GuBEPZYrm4AZmYfzClECFfC6tQrZgsZklC2hiN879Y8vdFOLF4Eb92/wAOdVDEXAZgwcpA5yYjfTPC3Q7jKRCtqp0Eag5TykHSu+OQtUXgVoVLxeH6+4h0Crv5ty8v60vtbCFzENeIyL8UfHaNCxn1ByG/wppdxNoAjOikd6gioON6RWgItutx90Ky/SQYFOSRudE2lwyWGzZw+Ja1JKPqs675jU6yCI8weNZbcwwd2nJDLEx21jdr46+/zTbRxDBlc71XORyh1Jn/AEnSq7s7pBca616DkUiFJJnUjMddDR2pW0arHkMo8610/ZGMRraAHUKNDodIGo8x76nE1R1xjLfVzGS4oKuAYkxpoNDMf2ay/SdtVreBADZetbIzDllYkDxIA8JFdMZwAXKR2qJNiuklr0iy2bkrciGOYg3PUIQKJjdv038K6BisYltCWMKm/wAp+nSvmvontllxdt8iuwuBgpBKht0mIgca6j0i23cK3UKFZdWJEsigCRqBHrHNBj1Yq10TWyhuspOebl7YtV3a5ZmusRmdo5hTugf5QI/5NWvo1jwLsE6N2fPh94865lh0uXYZVK2wOyPjRzE8TqSfDfVk2bicgAjKVgrLBsxBkbq1XMBZdWQHEPvFdSe5FabuKAg8Kg4i4T2CAQTLTw1J/oKXbXvubNxUIVijKuYneQQsnUjWvOukINFsDEr5zuHPcZm3s7Enzkz76a28V1drNzMfR/zSq3hmFxlIIMxr3nf3iONSXg2cs667yNaTjjVesi7mCsez9oPbyPaco41Rxz10PAqQYM12XB4z9bwKm6oU3rcOscSIaBXzjsLbTW3tgqGVGB11BgzEcfCu/XcZOVgR8JaRzyzHNqB3gfRUml8TbrstSwbdJHK+8zMZrVsPYtjAsgtlibkhncjWIjThWwYy5h82cSgaCwnTiCZEQeYqndJtstdvZLTMBYklwfjbix7hqsHfrWWHfEYhB+tYh7do7kBCM4/ijUD+9KwbXGHSl1aBEQN3FdAwGMt3O1bcGdSBl/pUDpFaW8jWHIBYSjRqjcJ/vdNUex0eGcNhL99cusW1LLOusueO7fFNf+p3QMuKstdt22yNdVQHRv4kk92oJmeFVXHto5hr7dA+xUrqqoum1o+lxAVGglSScx04zIEk6CeNWfD4aFtF5U9Zay29xHbEs/Kcx0rdilwsNj7ZDiNWPxCB6xXg+4Se7jvgYDENcNu4297tsqvyUzqR4k6HwivTw/UdLG1rRTUfVZ7rPRxc41XWNufsH8v5hVUO4bv78vvq1bd/YP5fzCqmZyjXTlJ+z3++qLZ4n4813WTw/wAuS8orGaKzFpJ/0c/feP4q5hib2WO2QMp8/hMsDv7W+undG/3/AI/irlpGViYDMqu/AwpZhHhA+k1p4/btpt5lYtp8U+38Tg3zmHCBGm6Rw7tBWN7MGJ1M8tD31nhLPWWUCatdbNx3dpt+8aHfUC1iLyu1vq+syNB7YDgchpDR41n3e0aKp+VU0wdmC1wknKJg8zoPvqwYTZNo2zABeTmeZht5nu13cjSHFXMyKFByh1DbpJOhnw/rSjZTXuoyWyQLkZ9+bNuOp3TxPdRI1xGCtswrVWQsGRyTAQhc28yM6n3EV7hbg6oXFk5gRA3sSzGB4SRPIctaiWbK2rLWyZAgbjx7TDfp6x91Z2E+CzDs71QjUZZKpA4HSJ8K7GZCqg89sqfiSzYDtJl0XMxCmFBEsVGsaVWtlYq2jmR8IrQQuudTABXgSO7eGq2dL9o9TY6u2e2481Ti3CCYAnx31UtnbPJUXjbYQSc5KxG4nLvmTwEV0SgUAK7bOKx9rWUytY03LhLA5WYW1niBmn6Trw8aV2cQtjEXVaO3BG4iCASCOe/QUx2hiAQjIJIfQAcQhmQKrD2WN4k6k3GAgcddw4esBUoW0wChbWgMbRWHo3fUEorZyHYdVx3LlI5z2gTwgzS79Kt0vg1IcfA3QXE6qHGQZhzDBdeIM002VhAgOVfhGbRuO48eRiaibccW7dwKFOSwcwKyjMjPBC7pJg8am9xY8UWe01C5Ls3HEDLadUZwASTl5aTMAyPsrq/RO1i7mBS4Lq+uRJ1HZJGpnLvjXvrkaYcMrQNATrw0yjXzkT319J9C8AE2Zh1j1rSsQf4ob+ldNoaHUJCk1xaSAqFinxAfPeYsYKjQZVAldNBub7a2XmY3bKouZi0xzgK4nu1irP0ywRGGzLwa7I7muZgfo+mk3RsTibJ/+iX8SMv3V0QupC6i4Z2/8rVYQl0HtcFAIB0znLI8PW91KOll5rVq42btaBdd7MjR7oJplhsRPXMT6zzv3Q7RHdA+mluNwq3rge4dIClAfW9bLxnxHiONYEmZXcylQSuUbbtfDW5n9kpI5xOU+YAPgRS84fMRKkSY18hVi6bsL207ioSVUIkzOiosweUyPKpmG2FcZSyISijMSBPmePOomTRgDXRers4a6IOdgqZYweW/bCzJcAd+umniK7h0jY2LGfcURLQP8WWQfAST5VyDCXJxdkggEX0CzO8k7/OukfpMxBt4ZQ10XGuXQSBoFCoRpru1486tne4tYDrqsW0xsFocBuVS2di3NxbCjtN23IEyxEqI4wCNDpJNdK2bgbNu2HZetvMYzHtFZEnU6A/5Yqt9BNmi45u5cwuHXMfiLoIA0A0nWr7ZuG48IFFtZiOCjefEwPorkYMajPL365KNancFLtIEXLl1Op09wHOqXtjCD9auW3KgYtCAk9pWQCGI4Tr/AKaud66W1AIJ05kd3j31zfpTeS1ft3gxzC4uXWSy7nZuQ7Wg5UrQC5haPbl+0QVLqqD0WwTpcxFi+kFlzZZlLluSGAA38wd4O+t74p1x1uy2/rV3bsoZcpHcdPeKb49wmJsXAdO0s81YT9sCpG0bS9ZbuKIc3bdpzzVWDW55Df4wOQrksVpraGk/+qccuSttEdGEroe3f8O/gPtFVI+r/wAd/f8Adyq27e/w7+A+0VUT6o/oe/yrYtnifiq7H4f5LCaKxmisuq06Kw9Gf3/j+KuMYbEscVcXLCywLE+sOSxuETJ/irs/Rn9/4/irjmIEMeMu5B4gloA+j6RWm40s7fU81hWrxj7fxdA6NYbLlGnYtqNO8L/SlvSXPZvxbEG+Zz/JAADRyNPtipDXO7IvuRf61p6UssITOh4d+lZ4dQoc2rVBFoDDDKNzp/MK27OwYVSOIZxy0zGPGotjG2rlki3cDEFSRuYAEb1OophduCbikkayeGhAJq1hqUQYGm5QLd05ZYadblIPMZlHjoGJ8BWu3dZQloypZ1Ou8ZiG05fdWk7Qi04ytPWDLp2hIeJ5GSDTK2FfF2QTmBVAp4dgE/za/wDbV7XalCTvFe7Z2T+tY5bYzBVRetMaA9oyD3gjzPjVgvWFAdAoyhFWO45R9i1P2bag3X4u8+5VUeWlRby9uObJPkr/ANKtnOKtMhIA2KkXcC+HvMtyIIzI4Bh4nMe5su+OZMUqwO+2xHF37p0UfSB7qtnSm8Gu4YfxMvj2QPvNVOxbZEw88V1Hizkx9FdNldeBU7XIXRtJVgwtyHRBuMkn+EA6/T9FLsQyTCgxDkbpbV2UMIj94Por2/h7pgqdSrjWQIKneeGhHuqMiMhCBu0JOsTu7o1JE+VU2l9JAuJvdVI6K4NDbuDfCusHcsm5E9/qnyr6MwKC3ZtW+Atqo8lH9K+bcDtYWutKAH4TWRpLPEeUGvobZuL6xLbHeQojkRIatCc4hAzSvbj58CW35lb6WB99U7o5ioxFsQwe0hJUj1lJQdiJzb66Fcw3/wAe0nhwHMH7K590VwRW9evO4Cjsi5pInKQNTwkihslyF5OxUTNrIxWDFIIuZIKvlKnX4xuHTjy0qGMFNrrDmBHEa5mERoeQJ3cAaY28UBuUmdzjLuDFgAMp4nfFbLWHIm5dS80ncqBs3I5T9pUbqxS8uNV1XK5LjuHAbF4l4Jm84HDTOYngOFdx6Pi2thDbgAgE7p844jd5VyHpaepx+KCqULFbqhoB7Sqxnfrmmt2B6QtYtJelgLp1tg6SJzuPE6x9FRlqHhwG5b80ZkhjAyUzp10fFnGpjETNYN1LlxQNOyfhII3Zhr4k1WOnfSCxjTbXD2rtqA0qzTmLFIjUwNPprpez9sMVkHOhXMCI1EHf7q0bQ2DYuPZvWraKxebhUDdlJ1A3maky05E6slwuiq6pzyTHolsa9bwqAXbQQqJQWmVsu+M2cyTx7NM9rbR/U7QY2rjqT22t5CQBuEFgcvfUvA4cIgEwvjr3aVV+l20lvOLAPZAJIkatByj7D7qg00FTmoUrhqWva/6RMOtkm11nWkQqMpUg6ak6jQSdDSBNkXWt3TiApvshMyhhSudVQ8CRx74msOi3RVr7tiHlUtuCs+szSQDHyQR91WDbGygLZZVKoUJ7lKzIE/FgDs+6Kk/AKTKAloSu3f67B2rgklY38YgiafXX0Qjc7WfeLts/ZNU3oXjOswt5DOkuBykn7qtGEbNZs/w3rYP+tf8AxWZBHctYYdT+YK65TWEncukbe/w7+A+0VT29Ubvv3nzq4bf/AMPc8B9oqm5uzvPhw3n6a2bcaSfjzXLYhWP8uSxoryisuq1FY+jH7/x/FXFMRePWZSCZvkDSIliBB/vhXa+i/wC/8fxVxq5D41E36qSvhc/9prTd/wBZvqea8/a/GPt/AumbHeLl1f4lP1VH3VL2rhA6ExrBIPeQQJpfhBGIcc1B9003zypnf9u+s9SVQw6FhcLMpayGRFAACxESQJM6bzxqTediweN6gNlMwVMGD4EVAweLQNiFfR2QqFg6kA/1H0VI2c5S51XEsSh3afG39/31YHNacU4GYkqVaVc7anLcEMd+VgVVCfBiTPcOVe7LsFHsZt6yP/2uPsrfjcECjsHCkgSRrBkMC/IjKABxk0ts7RDYjDDi1xjHCDd5HuJqbHg4hVyjtK7pdK5t5B1gb9DlMd+g99RbbDqyRwZd+/j/AFracSnaCsrFXMqCJytE/SRSu3jQesQENDjXn/5mr7RS+m0YJb0gw4Z1E6ozMpM6Tk3xrGv0Utu4UnEWrTHKerlHk5WI0Mac54z99jx+z2uk5d4Andx3j6oqJiMMgCAo7FDmkwImfVYc2KzyAPdSbK6PupHtYOyWsbNZlntSUOgIg5lA1OmsGY1qLc6Nqbr3C4jiswRA01nTUCPGraLot2+13iOYmNI7hVf6SdIbS22BVWBUgA5dWIheyeE86g+QvNXKshoNAuE37bhPV062T3wSB4jfX0lspctt0PrIZEfxAEfSK4x0f2Gtxequo2aVCmGbU3DIgaRlYa91dox6hL6ZAxz3ArwCVVAEMseGqn3mtSSdkmRyVbGkZqbtW/kNhebgfdVb6PdGCouLdYQt47hv7KwZO7Q1I6TbWQ4mzbUhmXtQNdcywDGi6Bt9WYsjDNoVOs1RLL2HMG5TudoErDDYZEHZA8a3ZqjXcZbTUsI7qj3dtWQCSwgcgxPkAK4gQrqLkv6XLRG0VcA62FPuZwR36RVa6SLlw+F5HOY5arFX39IduxjMji81tktuEt9US1xmIKgCRAkQSdBxqudJNizhMLbUs9xS+qoTmGbKScsxGVedMvF9pr1RbUU7dFG3WD8qB0Vx7W2RF7QuGEUnRWPDkAT9Jq1YTEXVuhC1zDljJR7ZBIHySd5/vWk3Rv8AR/cujM1/qVW4CM9tg7AZWzKCwjUka8q6rtXAfrNs22AdSDkZj6pI7LDiD4VVI1hcSCqbTMy8LuzH1VI2x0mbD5ka4GbXtfJB3QOdVzZ+Ee7dsXVJKvcAzTrOkqe8zx51Xdo4dluPauQt5WIdTpmM7x47/CnfQe69u43UuwM9vDMRlceDA1JzBGwuJVTm17q6nsjFoVa4o0ylWtqpaSCNAg1me7drVR6Y7RfEG1hlcpnJ62yFANu2DmJYidX000POlm2cTibZvXrSjDKZ/eFidIPZA9Y7t/vqLsPDdXbN24xNy4JLNvC/dpVTpgIyQa7Otym2Kr6lebNuZMddVVItvovySCIMeYOtWXYlz4PKRuvWvouoKS4vHKLyXCclu2gAPytZJHfpUjoxtDOASP2l+3l7gLisfuHnVMIc6WN9NbR+/jNSlNI3DcV2TpB/h7ngPtFU4nsDx+893jxq4dIP8Pc8B/MKo9aX1B92X1bzKpsDL0fo6v6CymisZorLWpRWbot+/wDH8VcdwiD9eDAa51nwztP0gV2LomJN/wDzD/dXFttYa5h8TdMah4ETmBzE/SDvrVIJszabT/SvP2rxj7fwLqCJF8HmpFNbtuVPh/xXNNhY3EDM1thxPwu4Rl3ktI4nyNW/ZW1rtuwGxOR7rMQqJ2Zk6RJ3Cd5iBHnxCJzsQm01Srb+AJtC6sl4Iyg9pRoGJG9hKqKV7Nwr3UR3UypIzkyZDCCVkkGJ14022dsfENda5eBtq09hWSYJMydYEGNNdeFWyzsyyojKokR4z306AJvcA26FWrV3Iqi6ZAbKyBgQ4IJUsOSnTTu3xXt/o5duurhQhRuYHZliOPIrPhTe1gcL2SNGQkqQQddRpqQx10BmK9u9JrdslVU6TP8AmnWTr41IvFFUXVbiodrAYgWwmTtAMJJTLJ3kcZM7+cHWBUWxs65hwVulWFyJRdygGZknU7hoK8xfSJiR2hx18xJJ0jWKT43pa+oRjc4HKDA5dqAAT3A76hmUNmpgrPg+kFtLQQIeME+JifopTi9sIWKrB7gCTHloB3mKW4DZWMvgsUjMIBYFssHeBGWeFPdhbMTCKcyFj8Z5Xf4agVLGiVwuNSll/Z+IvDMSUt7wd7REyRwEDfr5012b0Zt5k7BZwMxuXBr7t1P7PbBJUdr4xBiOHh5VKw5jv8YGncKiSrRGG5LBMEqiRJPDWII/yx9NSQeLGO7Np91aFugyIMd241kliTJ1HCdwoxRRZtdBBgSCNNdffWtMGpgRI4ZiSAeYB499Z27o1CydOA09+6tgVt591F4pLR+oIT6o/rUfFbLtAgjMH3DKxEeI5VIe6TopnvnT7dTWyyxA++neToVWsX0JtXH6x3ctJO8gdrfMa/TWnZeyETLaRQRba4LZJPYWQDBPnVwn/n6KUbGt5WOaJ7Uf62j7TSe3AKYcSFFxGz3XWCRz31oxbMgUvOo01mAPsinA2gjZ8xAyMUadNeHvEEVVts9IkTNbMZlaA2g3HQg8RE6d9VEhqrMgGa57tdLeMxl+ziHKX0eMO+bshN4Rl3azqd4J7qejYdy2yvFu4y6SYW8o3euAFuacwDrVS2fgXxd58kBeue5nMAg5mywd+g4VYcNta8YtNaBuZSUcuwGXiToSd27fTtQfUNY7IYjZ/g6xVd0OVSt4w1nEP27j5116puHHQTB3fbSHbG0Jd7aCJ7PDcN2h3b6mYXB3nAvk27QeR8GpLlR/Ed068KZbIwPVoTlGcktMagd53z58KqDmxGpNaYU2HWrrpcqNhtk3LrhVV3IHxp0G7Qbzx3DhV82Jh7dtrSkQ/WJk1JH7RM0cjE7+FYYLDkXmu6dgCAJnfLT5cqn4HZ+fHWkC72W4sRABILT3dk+8V0stBmtDG7CD11tVMrLsbjuXWOkP+GueA/mFUaavPSL/AA1zwH8wqhzXR9U8UenMqX0zwj68gsporGa9rMqtJWnohvv/AOYf7q2be6MJiHF1cq3QIMrKuOTD7xrWrofvv/5h/uqy16SxgGAA7/6vOWzxj7fwKg3ehLliQlkSNVk5SRxAyiD51twvRTEL6zyACuUXYGVtSvats0ctdKvNFW/bx7FSJXAUBVeuYLEHQW7QH/3GmfHJSW90YxlzN1lxGkyIYgr3errwq90VH7WLYoXiqPY6LYhFCr1enxixnXfuSoWK6E4lyTmtKeEFtNZk6a8ffXRaKX2kWxFVy69+ji+4Oe6pPxYYhR/2lT37optsvodcskHJaaDp2yI46dg+/fV7oo+0i2IDiMlXcdgsVcgAW0UHVQ5OYcQTk3UJsy6BHVW/K6R//OT76sVFP7WLYp6RyR/qt/SbamOHXNr4/B61pt7OvCYt24JJjrW4/wDZVioo+0i2I0jtqSLh743Wrfzp/LrBsJiCTmS2eQF1hA/0U+opfaRbEtI5JktXwIFq2NIHwp/LrUuExGYnq7ckCfhW/BpT6in9pFsRpHJIuGvD91b+dP5dZi1e9jb+dP5dOKKPtItiNI5JMTYxDiAiLuMi6Z0//HuqBb2TilA/ZlhuYu3MkyAvIxvq1UUjZIjqQHuC5xj+hGKuFouIitEoGfKY3SI1jhO6tF39Hd91VXa2wHe2vKezXTqKh9jB5f2VA45rlex/0a37CsM9tsxJmSN5J5HnU+30FvK6uOr7IiMzfbl8K6LRSd9Ps7iSW57z8roFqlApVc/PQy+QoPVwo0AYx4+rXg6F3+Jt/wCo/hroNFQ/+XZfL+z8qX3k239Bc/wnQq+mbtW+0IJzNp9XWrLsDo6mHJcnPdIgvEADko4CndFXw2OGF15jcdv+1XJPJIKOKW9I/wDDXPAfzCqFNXzpJ/hrngP5hVAmsr6r4o9OZWt9L8I+vILKa9rCaKzKrTVt6Hb7/wDmH+6nuKxgtlZDdohZAkAkhRJ4asP+AYrHRjH27TXuscLLaTx9am+I2jhXZWa6JQysOwg+RE+ffzr0NllaIALwB3nevP2qJxnJumm4bkxxWLW2AWMAkieAhWYzyEKa1W9qWmMBwd3PiwUeBzECKX38Xg3jNcVoXLqzaggjXXUwTqddTzrWbmCmc4kLlnO8gAhhBmQcwBnfpvq4z44ObxVAhwxa7gm1naFtpyuDlEnuETr5EHzrw7StZA+cZSYB7xM+6CTyg0ss4jBISQ6yVyGWY9nQRBPcK9bE4MoENwZQZHbedZB7UyQQSIncYo0+HebxRoce67gmGM2pbtGGOsEwOQV2k8Boje6thx9sBjm9U5Tv0J0AjjM6RvpXicVg7hlnUmMvrMBEMu4GNzsJ3614uJwYDAOoDHMYZ5zAyCDMgzyijT4ntN4o0OA7LuCY4Xalq4JVx6ocg8FIBk+RE8pFYLtmzrLgRO/TcJJ90+48qg4fE4JJCugDLlIzMQQAF3HTcAJ4xWAuYIa9YJggnPcJIIgyZk7zv3TpS05oO03inoRU9l3BNfSdr5e4Ztx3ad2/Uab9a8ba1kTLjTx48uflSsPgYy51ywBGd40IIJE6nQa79K9u3MEy5S6ld0Zn3aHn3CjTnzN4o0I8ruCc2cWjkhWBK7xy1I+0EeIIrfSSzjcIjFluKCTJ7TRx4TAEsTG6TO+pXpzD+1WrGzsp2nDioGF9cGngmNFLvTmH9qtHpzD+1WpaeLzDio6GTyngmNFLvTmH9qtHpzD+1WjTxeYcUaGTyngmNFLvTuH9qtHp3D+1WjTxeYcUaGTyngmNFLvTmH9qtHp3D+1WjTxeYcUaGTyngmNFLvTmH9qtHp3D+1WjTxeYcUaGTyngmNFLvTuH9qtHp3D+1WjTxeYcUaGTyngmNFLvTuH9qtHpzD+1WjTxeYcUaGTyngmNFLvTmH9qtHpzD+1WjTxeYcUaGTyngsekv+GueA/mFc/q57e2tZfD3FW4pYgQBx1FUqaw/qj2ulBaa4cytv6YxzYzUUx5BZV5Xk0VmVWlRe4j1m/zH7TWFFFM5lNvdCKKKKSkiiiihCKKKKEIooopIRRRRQhFFFFNCKKKKEIooooQiiiihJFFFFCEUUUUIRRRRQhFFFFCEUUUUIRRRRSQiiiihJf/2Q=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902" name="AutoShape 14" descr="data:image/jpeg;base64,/9j/4AAQSkZJRgABAQAAAQABAAD/2wCEAAkGBxQSEhUUExQWFhUXGB4XFxUYGRcdGBYbHRwXGRgdGBkdHSggGhomHBgXITEiJSkrLi4uGh8zODMsNyguLisBCgoKDg0OGxAQGywmICQrMiwuLCwsNDQsLCw0LS0sLDQ0LCwtLCwsLCwvLCwsLCwsLCwvLCwvLSw0LCwsLCwsLP/AABEIAMIBAwMBIgACEQEDEQH/xAAcAAACAgMBAQAAAAAAAAAAAAAABQQGAgMHAQj/xABKEAACAQIDBAYECggFBAEFAAABAhEAAwQSIQUxQVEGEyJhcYEVMlORI0JSk6GiscHS0wcUM0NistHwNHKSwvEWguHiJGNzg6PD/8QAGgEAAgMBAQAAAAAAAAAAAAAAAAECAwUEBv/EADURAAEDAQQHBwUAAgMBAAAAAAEAAgMRBBIhMRNBUWGRwfAiMjNScYHRBRSCobHh8SM0QhX/2gAMAwEAAhEDEQA/AOr4WybhaGiO6d8945VI9Gt7T6p/FWvYh1ueX302rmija5tSuiWRzXUCW+jW9p9U/io9Gt7T6p/FTKirNCzZ+1DTPS30a3tPqn8VHo1vafVP4qZVWNt7Yu27t1EIAVLRGg0LXGVvoFQeyNgqQpMdI80BTb0a3tPqn8VHo1vafV/9qibN2x2L73j2bdwgQNwhYEDU6mpezNt2cQSLbElRJlWGnmBNAZGf9oLpB/pHo1vafVP4qPRrfL+qfxUo2H0hN3FXLZZSjZuqAiVyNlMxqcwhhNRtrbevC7cyOqW7bi3GWSxyhiTodNeEbvdCsRFQP3/lWXZb13l/hWD0a3y/qn8VHo1vl/VP4qTXNtXeqxDSJS+iLoNFY25Hf6x176LXSMnGG3mXq9bYXSc4UNm5xOZfIc6KxVpTrEbdyQEpFetR2b059Gt8v6p/FR6Nb5f1T+KqvgekeIY3JYNFu43qgZSpOWOY013/ABedS8Nt69ZJ/WCrqbLXkIEMMsaGAN8/RvNIPiOND17qRZKDSo69k99Gt8v6p/FR6Nb5f1T+Kl3RfbD3rVwXGVrls6ssQQRmBEGOY8qWYDpBiEW3cvFXS7bZgAIYFVzcANJ047xTrFQGhx+abdqVJakVGHxXZsVk9HN8v6p/FR6Ob5f1T+Kk2zdp4kXLHXMjJfBgKAMukgjTduGpO8VniNsXVxotsQlqQFBGjDLJ7UEhpBjcNOc0xo6Voc6dYpESVpUZV6wTb0e3y/qn8VHo5vl/VP4qquz9uycXdBU3DaN22RwUZgqsJ3gZDuHrEVIwPSW51OINxlLIB1ZIC6scq5o0IzceEHuJgHwnV1jv3KRjlHXpu3qx+jm+X9U/io9HN8v6p/FVet7evXLFrI69abxss8LB0YqY1AkZTpPGvV25iXy2AUF7rWtm5GkKubQaidY3fFOlO9FsPXuldl2jr2Vg9HN8v6p/FR6Ob5f1T+Kky7ZvLhcUWK9bYJXOBodAQY3aTHluqFf29iEto2aSbjSCgkqiliugiTEAjnTJiGo9Gm1AbIdY6Fdis3o5vl/VP4qPRzfL+qfxUq2btxr2MyqwNkq2URvKdXLT/mZhH8NWWpsbG8VCre6RmBS/0e3y/q/+1Ho9vlj/AE/+1MKKs0TFDSvS/wBHt8v6p/FR6Pb5f1T+KmFFGiYjSvSrE4QopbPMRpB4kDnUXrKabVPwTeX8wpFnrknox1AuqCr21Kk9ZRUbPRVOkV2jTHYW+54j/dTek+wd9zxH+6nFd1n8MLhn8Qooooq9UopXjtiJddnYsCwVTGX4pzDeDxppRSIBzTBIyUPA7OS1niSHbMQY8OXdxre1gQQBlkRIABrbRToklFjo/aQ2isg29xGWWgZe1pyMaRWvaHRq1euFyXUmMwXLDRqJkGqrjipa9cZnGKF6LYg6LmGWGjRQsSJjQjjTjpWLhuYdkkOiO66wAwyGD3EZge6a5tIC09nZ8cV06Mhw7WdfngUxv9GbLXOsJYaglQRlJG4nSZ75rL/puzlA7QYPnz9nNObNG6InuqpWbi3RaF8uthmvuQQfWNzMuYQfizvGk94rPDYi5YVb65mHwtlAZnKSWtTO4AhR3ZjyqImGd3rDdv8A0pGF2V7rHfu/atP/AE3ahRLaB1nsah94PZ+zzmtdropZUEZnJOXtErMKZA9WI/sRVXu4S2uZMQzzbtL1IAYyYJMaGHJ46HUcqb7Zwpu7Pt3LktcRB5kgAnv5yKYeKHsjAdauCRYQQLxxPWvin2H2NbtuzJK5kyFRGWNTO6Z1PHjUXA9GLFoz2mMZRmI7IPAQBVZx+BS3ibSiMgS2RmB0lnY5SNFOo4cqNnYZLmIuo/bDh2zidYYMA+Yajlyjjoaekx7ozS0eHeOVesVaNm9G7Vlw4LEgQobLCDksAaV5i+jdq5ca4WeW1gFYBjLIkTMafRuqmNY/+PZtor5nXrbmXgwGVCRod5La8VHDSp+K2kxvW8SFYlLVssomdTcW6sc9ZjuFQ0wpi3YfnVqUzCa4O3fGvWrLd6NWSABKwpUxl7QYQc0jw3RWuz0Wsr8Z21BJJXtAbgezu18aqdxX6q7n3vdtO8yVJJBYxxXfpyrama2bVy1r1SSQpOUqWYXFAPMRA5wael13fnOnJLRHK/8AGVeatGI6MWmmCyAsGhcoAIGXSV5V6/Rmx1YtjMsHMHEZp4ndA8hxPM1WcLslHXBZgSbgyvMaBUaN401jfxrUuWRczP8Arf6xG4+pn5x6uTSJ7omjSay0dUOzejRHK8eqjbuVytbBtLYayJyv6zaZjO/hH0cTWqz0ctqFBe42ViwzFTvXKfi8qciva6brdi5rztqVbO2DbssjITKKyj1dQxBMwByG7lTWiimABkkSTmiiiimkiiiihCh7X/ZN5fzCq7NWLbH7FvL+YVW6zbZ3x6fK0bJ3D6rKaKxorkquqicbA33PEf7qcUm6P77niP8AdWW09t5H6q2vWXYkiYVAdxduE8AASa1rP4Y61rLtHiHrUm9FKLF6+w1e2O4W2P05xW74f2lv5o/mVbfCpulMaKXfD+0t/NN+ZRF/2lv5o/mUXwihTGil0X/aW/mj+ZRF/wBpb+ab8yi+EUKlNg7ZbOUUv8rKM3v31sa0pIYgEjcYEid8GoUX/aW/mm/Moi/7S38035lF8IoVIbA2iuU20KzOXKInnEb6yfCoVClFKjcpAgRugcKixf8AaW/mm/MryL/tLfzR/MovhFCpV/CW3ILorEbiygkeE1su2lYZWAIO8EAj3VB+H9pb+aP5lHw/tLfzTfmUXwi6VJu4K2xBa2jEbiVBI5RpWVrCW1JKooLbyFAJ8edRIv8AtLfzR/Moi/7S380fzKL4RQqXawqLqqKDEaADTfHhNYDAWgCOrSCIIyrqJmN26daj/D+0t/NN+ZRF/wBpb+aP5lF8IoVKfBWzM20MxMqNY3TprFFvBW19W2g0jRQNDvG7dUWL/tLfzR/Mo+H9pb+aP5lF8IoVLXCoMsIvZ9XQdn/Lyrz9Tt5s+Rc/ysoze/fUX4f2lv5o/mUfD+0t/NH8yi+EUKY0Uu+G9pb+aP5lHw3tbfzR/MovhFCmNFLvhvaW/mj+ZR8P7S38035lF8IulMaKXfD+0t/NN+ZXk3/aW/mj+ZRfCLpTKiljHEcHtE8ijAHzDmPdXuz9q53Nq4vV3QJyzKsPlI3xh9I4gUw4FBFFt2x+xby/mFVuasm2f2L+X2iqxWbbe+PT5WjY+4fVZzRWFFcdV2UTnYB1u+X+6kexDmUudWuOzseZJIHuUKPKnewf339/Kqp2to9Rh0YKzEgwACQN5lo3CtONwEIJWXKKynrUrrhamCuM4jpdiEbOtw5l4a9WdB2cp3ge/vrp3RPbq43DrdUQ251+Sw3+VQinbIaBEsTmipTeK9iva9q+ioqsYoiva9p0QvAKIr2iiiF5FeRWdeUqJVWMURWVFOidVjFEVlRRRFVjFEVlFFFEVWBWiKzivDRRFVhFEUFhMSJ5Tr7qyoQsMteNpNbaS9Ijca2baQBc7BbeYaQ0ctJqEsgjYXFSaLxoshtWYKroeJqRbxZO8CqPs/FPZuFHB0DAEjRo7+InSe/WKsGC2sjkg9lgNZ0EeNeXP1C0X8XfC7XQtAwCsNq8G3Hx5g99ZGkuFxSBgQRLGIn1q530u6QviMS4t3SLFuFU6hWI9cgaBhmMTyArZs1vEkRccwlDY3SyXQaDautLdHMe8a0t6QQFtXh61u7bgjiHdbTDwIaf+0cqoPRnGs1u5bVw1wQ9lYAlgZfKdd6A9njTC/tII74ZT8Gb1soDOmW9bJjwiPca6op71DRTnsBjDqGtMfbr+FdB2z+xfy/mFVirPtr9g/l/MKq7HQf3z/vWoWwVk9lCyGjPdezRWFe1wVXenWwP339/Kqr2LZOF7JhgCR2c24n4vxvCrP0f/ff38qkmw/2Sef2mtWIVhAO9ZMppMT6KhbWW3dvKMPbgspLJqskayAYjlVo/R9buW7jPctm0ChATQs+oIJ5erpzqTtfC4bDk3ik3XbMJPvA7ieHOK14a+WIWe03adv74D+lZj6xPwzVkkwLaKbtPpTcDD4g+SdCOU8/KrL0f2oMTaz8QcpjcSOIqubYVeqzkDMo7LlZIMwD4Ca3dGMZaw6FJJVmz5jvAb1ZHfvAHCKvs85c6riouYCzshW+ivFYEAgyDxr2tJcq8qJe2paRyjOAw1I10pdjl7bqdGMsGnUCNNJmNCIFI9sst1Fts7ZxcEqIDGV9xGoIPfXNJOW1FFeyIFXe3cDAEGQeNZ1WegSXVw2W6rLDnKG3xoftmn+IxiJ67BfE+6rmOq28VU5tDQLea8Ir0V5U1FFLr20IZgSBlPA6gcCwjQVoxG3gt1raqWKRn1IiRPZ0MkDvFebatkMGQFidCNfeB93MCqZDeBDTiFaxtD2taZ4S4Svaidxj7a31WF2kMNcFsLIcZyCTmQHMI17xoPHlVgwmLW4JXzHEVcxjwwFyoL23y0LfUXaSE2rgVipKMAwMEGDBB4HvqVWu6JFNSC4ltnDYi1lvWXNy2QLZLqOuDzJDSoYgEaN3CupdDdotfwdm5cnPBUk72KkrPnFch6Qbf/U9pXVtXBctW2zi12urS4Pi75bIddIEiI0qRs7pXijaZOtMMc0E6iTmMOCCus6AxrXGyrJKFaf2kkrKt/a7gXFV7pkzm0BZutbuqc4K5ddGEEMCDOvmBST9H143DeJZYLK62pJiFCuw8TB8Zp50x2YLljrZVXs/CKSBBy6lWMTl8OMGuqQBzDdK4GgskuvGSRpiDeIS4qTCr2dQZOcsPkkrvHCa17V2KtvVHdQ0hohtBAgZhPLeaW9Btp/rOJuHLGWCd2+Dyq44oArJUsJYEDXQkGforyEzbsjgu+tDgk+wdmILq9t3IB1c6LI1hRoDMe6qnsXowLbSzI18XSjAwVUKYYkHeuWd0drLV2wdooQ1oi4vyhvG/RhM74rm2Kw9/D3i14MGDFp3W7mYkt3tI7XKRqK67HJ2C07VJrjiAc1YduWHt2zefDBTbIZnQ5estgjMrQJXQzoZ0IBOta8K5vuLhUSl22zECAM1xFBHIHNEf0qJj9s3MTaGHBKq/YOszAiPMD3VZdm4W1awZC3FuO12xmyggLlvWxAnU8ZPOtezRudR4GAKJLQ2OJzCe0cB6K97a/YP5fzCqsToKtO2/2D+X2iqqdw/r4xp7/wC98rX4n481TZO5+SJorGvKzlo0T3o9++8fxUk2Gfgk8/tNO+jv77x/FVL2ftYW1AzppOhIkanvrViddhb68ysmZtZj7cku6SbSD4ogkFLY8tOHjIJ91M+j5cjMUidSSd/lwHdUC7sK09xnlizaxw1Eg898cazw+yrZaSzkNpGdgUIE8DqDzrMe8OJIXOQQcVbbpBEESDoeUcqUbPu5m/iaTPIA5fLjUoX8pRSdIgbpJG4k0s2dc+GuBEPZYrm4AZmYfzClECFfC6tQrZgsZklC2hiN879Y8vdFOLF4Eb92/wAOdVDEXAZgwcpA5yYjfTPC3Q7jKRCtqp0Eag5TykHSu+OQtUXgVoVLxeH6+4h0Crv5ty8v60vtbCFzENeIyL8UfHaNCxn1ByG/wppdxNoAjOikd6gioON6RWgItutx90Ky/SQYFOSRudE2lwyWGzZw+Ja1JKPqs675jU6yCI8weNZbcwwd2nJDLEx21jdr46+/zTbRxDBlc71XORyh1Jn/AEnSq7s7pBca616DkUiFJJnUjMddDR2pW0arHkMo8610/ZGMRraAHUKNDodIGo8x76nE1R1xjLfVzGS4oKuAYkxpoNDMf2ay/SdtVreBADZetbIzDllYkDxIA8JFdMZwAXKR2qJNiuklr0iy2bkrciGOYg3PUIQKJjdv038K6BisYltCWMKm/wAp+nSvmvontllxdt8iuwuBgpBKht0mIgca6j0i23cK3UKFZdWJEsigCRqBHrHNBj1Yq10TWyhuspOebl7YtV3a5ZmusRmdo5hTugf5QI/5NWvo1jwLsE6N2fPh94865lh0uXYZVK2wOyPjRzE8TqSfDfVk2bicgAjKVgrLBsxBkbq1XMBZdWQHEPvFdSe5FabuKAg8Kg4i4T2CAQTLTw1J/oKXbXvubNxUIVijKuYneQQsnUjWvOukINFsDEr5zuHPcZm3s7Enzkz76a28V1drNzMfR/zSq3hmFxlIIMxr3nf3iONSXg2cs667yNaTjjVesi7mCsez9oPbyPaco41Rxz10PAqQYM12XB4z9bwKm6oU3rcOscSIaBXzjsLbTW3tgqGVGB11BgzEcfCu/XcZOVgR8JaRzyzHNqB3gfRUml8TbrstSwbdJHK+8zMZrVsPYtjAsgtlibkhncjWIjThWwYy5h82cSgaCwnTiCZEQeYqndJtstdvZLTMBYklwfjbix7hqsHfrWWHfEYhB+tYh7do7kBCM4/ijUD+9KwbXGHSl1aBEQN3FdAwGMt3O1bcGdSBl/pUDpFaW8jWHIBYSjRqjcJ/vdNUex0eGcNhL99cusW1LLOusueO7fFNf+p3QMuKstdt22yNdVQHRv4kk92oJmeFVXHto5hr7dA+xUrqqoum1o+lxAVGglSScx04zIEk6CeNWfD4aFtF5U9Zay29xHbEs/Kcx0rdilwsNj7ZDiNWPxCB6xXg+4Se7jvgYDENcNu4297tsqvyUzqR4k6HwivTw/UdLG1rRTUfVZ7rPRxc41XWNufsH8v5hVUO4bv78vvq1bd/YP5fzCqmZyjXTlJ+z3++qLZ4n4813WTw/wAuS8orGaKzFpJ/0c/feP4q5hib2WO2QMp8/hMsDv7W+undG/3/AI/irlpGViYDMqu/AwpZhHhA+k1p4/btpt5lYtp8U+38Tg3zmHCBGm6Rw7tBWN7MGJ1M8tD31nhLPWWUCatdbNx3dpt+8aHfUC1iLyu1vq+syNB7YDgchpDR41n3e0aKp+VU0wdmC1wknKJg8zoPvqwYTZNo2zABeTmeZht5nu13cjSHFXMyKFByh1DbpJOhnw/rSjZTXuoyWyQLkZ9+bNuOp3TxPdRI1xGCtswrVWQsGRyTAQhc28yM6n3EV7hbg6oXFk5gRA3sSzGB4SRPIctaiWbK2rLWyZAgbjx7TDfp6x91Z2E+CzDs71QjUZZKpA4HSJ8K7GZCqg89sqfiSzYDtJl0XMxCmFBEsVGsaVWtlYq2jmR8IrQQuudTABXgSO7eGq2dL9o9TY6u2e2481Ti3CCYAnx31UtnbPJUXjbYQSc5KxG4nLvmTwEV0SgUAK7bOKx9rWUytY03LhLA5WYW1niBmn6Trw8aV2cQtjEXVaO3BG4iCASCOe/QUx2hiAQjIJIfQAcQhmQKrD2WN4k6k3GAgcddw4esBUoW0wChbWgMbRWHo3fUEorZyHYdVx3LlI5z2gTwgzS79Kt0vg1IcfA3QXE6qHGQZhzDBdeIM002VhAgOVfhGbRuO48eRiaibccW7dwKFOSwcwKyjMjPBC7pJg8am9xY8UWe01C5Ls3HEDLadUZwASTl5aTMAyPsrq/RO1i7mBS4Lq+uRJ1HZJGpnLvjXvrkaYcMrQNATrw0yjXzkT319J9C8AE2Zh1j1rSsQf4ob+ldNoaHUJCk1xaSAqFinxAfPeYsYKjQZVAldNBub7a2XmY3bKouZi0xzgK4nu1irP0ywRGGzLwa7I7muZgfo+mk3RsTibJ/+iX8SMv3V0QupC6i4Z2/8rVYQl0HtcFAIB0znLI8PW91KOll5rVq42btaBdd7MjR7oJplhsRPXMT6zzv3Q7RHdA+mluNwq3rge4dIClAfW9bLxnxHiONYEmZXcylQSuUbbtfDW5n9kpI5xOU+YAPgRS84fMRKkSY18hVi6bsL207ioSVUIkzOiosweUyPKpmG2FcZSyISijMSBPmePOomTRgDXRers4a6IOdgqZYweW/bCzJcAd+umniK7h0jY2LGfcURLQP8WWQfAST5VyDCXJxdkggEX0CzO8k7/OukfpMxBt4ZQ10XGuXQSBoFCoRpru1486tne4tYDrqsW0xsFocBuVS2di3NxbCjtN23IEyxEqI4wCNDpJNdK2bgbNu2HZetvMYzHtFZEnU6A/5Yqt9BNmi45u5cwuHXMfiLoIA0A0nWr7ZuG48IFFtZiOCjefEwPorkYMajPL365KNancFLtIEXLl1Op09wHOqXtjCD9auW3KgYtCAk9pWQCGI4Tr/AKaud66W1AIJ05kd3j31zfpTeS1ft3gxzC4uXWSy7nZuQ7Wg5UrQC5haPbl+0QVLqqD0WwTpcxFi+kFlzZZlLluSGAA38wd4O+t74p1x1uy2/rV3bsoZcpHcdPeKb49wmJsXAdO0s81YT9sCpG0bS9ZbuKIc3bdpzzVWDW55Df4wOQrksVpraGk/+qccuSttEdGEroe3f8O/gPtFVI+r/wAd/f8Adyq27e/w7+A+0VUT6o/oe/yrYtnifiq7H4f5LCaKxmisuq06Kw9Gf3/j+KuMYbEscVcXLCywLE+sOSxuETJ/irs/Rn9/4/irjmIEMeMu5B4gloA+j6RWm40s7fU81hWrxj7fxdA6NYbLlGnYtqNO8L/SlvSXPZvxbEG+Zz/JAADRyNPtipDXO7IvuRf61p6UssITOh4d+lZ4dQoc2rVBFoDDDKNzp/MK27OwYVSOIZxy0zGPGotjG2rlki3cDEFSRuYAEb1OophduCbikkayeGhAJq1hqUQYGm5QLd05ZYadblIPMZlHjoGJ8BWu3dZQloypZ1Ou8ZiG05fdWk7Qi04ytPWDLp2hIeJ5GSDTK2FfF2QTmBVAp4dgE/za/wDbV7XalCTvFe7Z2T+tY5bYzBVRetMaA9oyD3gjzPjVgvWFAdAoyhFWO45R9i1P2bag3X4u8+5VUeWlRby9uObJPkr/ANKtnOKtMhIA2KkXcC+HvMtyIIzI4Bh4nMe5su+OZMUqwO+2xHF37p0UfSB7qtnSm8Gu4YfxMvj2QPvNVOxbZEw88V1Hizkx9FdNldeBU7XIXRtJVgwtyHRBuMkn+EA6/T9FLsQyTCgxDkbpbV2UMIj94Por2/h7pgqdSrjWQIKneeGhHuqMiMhCBu0JOsTu7o1JE+VU2l9JAuJvdVI6K4NDbuDfCusHcsm5E9/qnyr6MwKC3ZtW+Atqo8lH9K+bcDtYWutKAH4TWRpLPEeUGvobZuL6xLbHeQojkRIatCc4hAzSvbj58CW35lb6WB99U7o5ioxFsQwe0hJUj1lJQdiJzb66Fcw3/wAe0nhwHMH7K590VwRW9evO4Cjsi5pInKQNTwkihslyF5OxUTNrIxWDFIIuZIKvlKnX4xuHTjy0qGMFNrrDmBHEa5mERoeQJ3cAaY28UBuUmdzjLuDFgAMp4nfFbLWHIm5dS80ncqBs3I5T9pUbqxS8uNV1XK5LjuHAbF4l4Jm84HDTOYngOFdx6Pi2thDbgAgE7p844jd5VyHpaepx+KCqULFbqhoB7Sqxnfrmmt2B6QtYtJelgLp1tg6SJzuPE6x9FRlqHhwG5b80ZkhjAyUzp10fFnGpjETNYN1LlxQNOyfhII3Zhr4k1WOnfSCxjTbXD2rtqA0qzTmLFIjUwNPprpez9sMVkHOhXMCI1EHf7q0bQ2DYuPZvWraKxebhUDdlJ1A3maky05E6slwuiq6pzyTHolsa9bwqAXbQQqJQWmVsu+M2cyTx7NM9rbR/U7QY2rjqT22t5CQBuEFgcvfUvA4cIgEwvjr3aVV+l20lvOLAPZAJIkatByj7D7qg00FTmoUrhqWva/6RMOtkm11nWkQqMpUg6ak6jQSdDSBNkXWt3TiApvshMyhhSudVQ8CRx74msOi3RVr7tiHlUtuCs+szSQDHyQR91WDbGygLZZVKoUJ7lKzIE/FgDs+6Kk/AKTKAloSu3f67B2rgklY38YgiafXX0Qjc7WfeLts/ZNU3oXjOswt5DOkuBykn7qtGEbNZs/w3rYP+tf8AxWZBHctYYdT+YK65TWEncukbe/w7+A+0VT29Ubvv3nzq4bf/AMPc8B9oqm5uzvPhw3n6a2bcaSfjzXLYhWP8uSxoryisuq1FY+jH7/x/FXFMRePWZSCZvkDSIliBB/vhXa+i/wC/8fxVxq5D41E36qSvhc/9prTd/wBZvqea8/a/GPt/AumbHeLl1f4lP1VH3VL2rhA6ExrBIPeQQJpfhBGIcc1B9003zypnf9u+s9SVQw6FhcLMpayGRFAACxESQJM6bzxqTediweN6gNlMwVMGD4EVAweLQNiFfR2QqFg6kA/1H0VI2c5S51XEsSh3afG39/31YHNacU4GYkqVaVc7anLcEMd+VgVVCfBiTPcOVe7LsFHsZt6yP/2uPsrfjcECjsHCkgSRrBkMC/IjKABxk0ts7RDYjDDi1xjHCDd5HuJqbHg4hVyjtK7pdK5t5B1gb9DlMd+g99RbbDqyRwZd+/j/AFracSnaCsrFXMqCJytE/SRSu3jQesQENDjXn/5mr7RS+m0YJb0gw4Z1E6ozMpM6Tk3xrGv0Utu4UnEWrTHKerlHk5WI0Mac54z99jx+z2uk5d4Andx3j6oqJiMMgCAo7FDmkwImfVYc2KzyAPdSbK6PupHtYOyWsbNZlntSUOgIg5lA1OmsGY1qLc6Nqbr3C4jiswRA01nTUCPGraLot2+13iOYmNI7hVf6SdIbS22BVWBUgA5dWIheyeE86g+QvNXKshoNAuE37bhPV062T3wSB4jfX0lspctt0PrIZEfxAEfSK4x0f2Gtxequo2aVCmGbU3DIgaRlYa91dox6hL6ZAxz3ArwCVVAEMseGqn3mtSSdkmRyVbGkZqbtW/kNhebgfdVb6PdGCouLdYQt47hv7KwZO7Q1I6TbWQ4mzbUhmXtQNdcywDGi6Bt9WYsjDNoVOs1RLL2HMG5TudoErDDYZEHZA8a3ZqjXcZbTUsI7qj3dtWQCSwgcgxPkAK4gQrqLkv6XLRG0VcA62FPuZwR36RVa6SLlw+F5HOY5arFX39IduxjMji81tktuEt9US1xmIKgCRAkQSdBxqudJNizhMLbUs9xS+qoTmGbKScsxGVedMvF9pr1RbUU7dFG3WD8qB0Vx7W2RF7QuGEUnRWPDkAT9Jq1YTEXVuhC1zDljJR7ZBIHySd5/vWk3Rv8AR/cujM1/qVW4CM9tg7AZWzKCwjUka8q6rtXAfrNs22AdSDkZj6pI7LDiD4VVI1hcSCqbTMy8LuzH1VI2x0mbD5ka4GbXtfJB3QOdVzZ+Ee7dsXVJKvcAzTrOkqe8zx51Xdo4dluPauQt5WIdTpmM7x47/CnfQe69u43UuwM9vDMRlceDA1JzBGwuJVTm17q6nsjFoVa4o0ylWtqpaSCNAg1me7drVR6Y7RfEG1hlcpnJ62yFANu2DmJYidX000POlm2cTibZvXrSjDKZ/eFidIPZA9Y7t/vqLsPDdXbN24xNy4JLNvC/dpVTpgIyQa7Otym2Kr6lebNuZMddVVItvovySCIMeYOtWXYlz4PKRuvWvouoKS4vHKLyXCclu2gAPytZJHfpUjoxtDOASP2l+3l7gLisfuHnVMIc6WN9NbR+/jNSlNI3DcV2TpB/h7ngPtFU4nsDx+893jxq4dIP8Pc8B/MKo9aX1B92X1bzKpsDL0fo6v6CymisZorLWpRWbot+/wDH8VcdwiD9eDAa51nwztP0gV2LomJN/wDzD/dXFttYa5h8TdMah4ETmBzE/SDvrVIJszabT/SvP2rxj7fwLqCJF8HmpFNbtuVPh/xXNNhY3EDM1thxPwu4Rl3ktI4nyNW/ZW1rtuwGxOR7rMQqJ2Zk6RJ3Cd5iBHnxCJzsQm01Srb+AJtC6sl4Iyg9pRoGJG9hKqKV7Nwr3UR3UypIzkyZDCCVkkGJ14022dsfENda5eBtq09hWSYJMydYEGNNdeFWyzsyyojKokR4z306AJvcA26FWrV3Iqi6ZAbKyBgQ4IJUsOSnTTu3xXt/o5duurhQhRuYHZliOPIrPhTe1gcL2SNGQkqQQddRpqQx10BmK9u9JrdslVU6TP8AmnWTr41IvFFUXVbiodrAYgWwmTtAMJJTLJ3kcZM7+cHWBUWxs65hwVulWFyJRdygGZknU7hoK8xfSJiR2hx18xJJ0jWKT43pa+oRjc4HKDA5dqAAT3A76hmUNmpgrPg+kFtLQQIeME+JifopTi9sIWKrB7gCTHloB3mKW4DZWMvgsUjMIBYFssHeBGWeFPdhbMTCKcyFj8Z5Xf4agVLGiVwuNSll/Z+IvDMSUt7wd7REyRwEDfr5012b0Zt5k7BZwMxuXBr7t1P7PbBJUdr4xBiOHh5VKw5jv8YGncKiSrRGG5LBMEqiRJPDWII/yx9NSQeLGO7Np91aFugyIMd241kliTJ1HCdwoxRRZtdBBgSCNNdffWtMGpgRI4ZiSAeYB499Z27o1CydOA09+6tgVt591F4pLR+oIT6o/rUfFbLtAgjMH3DKxEeI5VIe6TopnvnT7dTWyyxA++neToVWsX0JtXH6x3ctJO8gdrfMa/TWnZeyETLaRQRba4LZJPYWQDBPnVwn/n6KUbGt5WOaJ7Uf62j7TSe3AKYcSFFxGz3XWCRz31oxbMgUvOo01mAPsinA2gjZ8xAyMUadNeHvEEVVts9IkTNbMZlaA2g3HQg8RE6d9VEhqrMgGa57tdLeMxl+ziHKX0eMO+bshN4Rl3azqd4J7qejYdy2yvFu4y6SYW8o3euAFuacwDrVS2fgXxd58kBeue5nMAg5mywd+g4VYcNta8YtNaBuZSUcuwGXiToSd27fTtQfUNY7IYjZ/g6xVd0OVSt4w1nEP27j5116puHHQTB3fbSHbG0Jd7aCJ7PDcN2h3b6mYXB3nAvk27QeR8GpLlR/Ed068KZbIwPVoTlGcktMagd53z58KqDmxGpNaYU2HWrrpcqNhtk3LrhVV3IHxp0G7Qbzx3DhV82Jh7dtrSkQ/WJk1JH7RM0cjE7+FYYLDkXmu6dgCAJnfLT5cqn4HZ+fHWkC72W4sRABILT3dk+8V0stBmtDG7CD11tVMrLsbjuXWOkP+GueA/mFUaavPSL/AA1zwH8wqhzXR9U8UenMqX0zwj68gsporGa9rMqtJWnohvv/AOYf7q2be6MJiHF1cq3QIMrKuOTD7xrWrofvv/5h/uqy16SxgGAA7/6vOWzxj7fwKg3ehLliQlkSNVk5SRxAyiD51twvRTEL6zyACuUXYGVtSvats0ctdKvNFW/bx7FSJXAUBVeuYLEHQW7QH/3GmfHJSW90YxlzN1lxGkyIYgr3errwq90VH7WLYoXiqPY6LYhFCr1enxixnXfuSoWK6E4lyTmtKeEFtNZk6a8ffXRaKX2kWxFVy69+ji+4Oe6pPxYYhR/2lT37optsvodcskHJaaDp2yI46dg+/fV7oo+0i2IDiMlXcdgsVcgAW0UHVQ5OYcQTk3UJsy6BHVW/K6R//OT76sVFP7WLYp6RyR/qt/SbamOHXNr4/B61pt7OvCYt24JJjrW4/wDZVioo+0i2I0jtqSLh743Wrfzp/LrBsJiCTmS2eQF1hA/0U+opfaRbEtI5JktXwIFq2NIHwp/LrUuExGYnq7ckCfhW/BpT6in9pFsRpHJIuGvD91b+dP5dZi1e9jb+dP5dOKKPtItiNI5JMTYxDiAiLuMi6Z0//HuqBb2TilA/ZlhuYu3MkyAvIxvq1UUjZIjqQHuC5xj+hGKuFouIitEoGfKY3SI1jhO6tF39Hd91VXa2wHe2vKezXTqKh9jB5f2VA45rlex/0a37CsM9tsxJmSN5J5HnU+30FvK6uOr7IiMzfbl8K6LRSd9Ps7iSW57z8roFqlApVc/PQy+QoPVwo0AYx4+rXg6F3+Jt/wCo/hroNFQ/+XZfL+z8qX3k239Bc/wnQq+mbtW+0IJzNp9XWrLsDo6mHJcnPdIgvEADko4CndFXw2OGF15jcdv+1XJPJIKOKW9I/wDDXPAfzCqFNXzpJ/hrngP5hVAmsr6r4o9OZWt9L8I+vILKa9rCaKzKrTVt6Hb7/wDmH+6nuKxgtlZDdohZAkAkhRJ4asP+AYrHRjH27TXuscLLaTx9am+I2jhXZWa6JQysOwg+RE+ffzr0NllaIALwB3nevP2qJxnJumm4bkxxWLW2AWMAkieAhWYzyEKa1W9qWmMBwd3PiwUeBzECKX38Xg3jNcVoXLqzaggjXXUwTqddTzrWbmCmc4kLlnO8gAhhBmQcwBnfpvq4z44ObxVAhwxa7gm1naFtpyuDlEnuETr5EHzrw7StZA+cZSYB7xM+6CTyg0ss4jBISQ6yVyGWY9nQRBPcK9bE4MoENwZQZHbedZB7UyQQSIncYo0+HebxRoce67gmGM2pbtGGOsEwOQV2k8Boje6thx9sBjm9U5Tv0J0AjjM6RvpXicVg7hlnUmMvrMBEMu4GNzsJ3614uJwYDAOoDHMYZ5zAyCDMgzyijT4ntN4o0OA7LuCY4Xalq4JVx6ocg8FIBk+RE8pFYLtmzrLgRO/TcJJ90+48qg4fE4JJCugDLlIzMQQAF3HTcAJ4xWAuYIa9YJggnPcJIIgyZk7zv3TpS05oO03inoRU9l3BNfSdr5e4Ztx3ad2/Uab9a8ba1kTLjTx48uflSsPgYy51ywBGd40IIJE6nQa79K9u3MEy5S6ld0Zn3aHn3CjTnzN4o0I8ruCc2cWjkhWBK7xy1I+0EeIIrfSSzjcIjFluKCTJ7TRx4TAEsTG6TO+pXpzD+1WrGzsp2nDioGF9cGngmNFLvTmH9qtHpzD+1WpaeLzDio6GTyngmNFLvTmH9qtHpzD+1WjTxeYcUaGTyngmNFLvTuH9qtHp3D+1WjTxeYcUaGTyngmNFLvTmH9qtHp3D+1WjTxeYcUaGTyngmNFLvTmH9qtHp3D+1WjTxeYcUaGTyngmNFLvTuH9qtHp3D+1WjTxeYcUaGTyngmNFLvTuH9qtHpzD+1WjTxeYcUaGTyngmNFLvTmH9qtHpzD+1WjTxeYcUaGTyngsekv+GueA/mFc/q57e2tZfD3FW4pYgQBx1FUqaw/qj2ulBaa4cytv6YxzYzUUx5BZV5Xk0VmVWlRe4j1m/zH7TWFFFM5lNvdCKKKKSkiiiihCKKKKEIooopIRRRRQhFFFFNCKKKKEIooooQiiiihJFFFFCEUUUUIRRRRQhFFFFCEUUUUIRRRRSQiiiihJf/2Q=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-71438" y="4429138"/>
            <a:ext cx="350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  <a:latin typeface="Comic Sans MS" pitchFamily="66" charset="0"/>
              </a:rPr>
              <a:t>A declaração de Cristo sobre o divórcio instituído por Moisés</a:t>
            </a:r>
            <a:endParaRPr lang="pt-BR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" name="Picture 6" descr="https://encrypted-tbn3.gstatic.com/images?q=tbn:ANd9GcS2mz9FmB8xNCWPPKTZ7njr3A1jfijTgrG1fs1U0HNeMxY__iZ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56" y="3071816"/>
            <a:ext cx="2314570" cy="11572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4314" y="262013"/>
            <a:ext cx="4143372" cy="452431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Comic Sans MS" pitchFamily="66" charset="0"/>
              </a:rPr>
              <a:t>13 Então lhe traziam algumas crianças para que as tocasse; mas os discípulos o repreenderam.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dirty="0" smtClean="0">
                <a:solidFill>
                  <a:schemeClr val="bg1"/>
                </a:solidFill>
                <a:latin typeface="Comic Sans MS" pitchFamily="66" charset="0"/>
              </a:rPr>
              <a:t>14 Jesus, porém, vendo isto, indignou-se e disse-lhes: Deixai vir a mim as crianças, e não as impeçais, porque de tais é o reino de Deus.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dirty="0" smtClean="0">
                <a:solidFill>
                  <a:schemeClr val="bg1"/>
                </a:solidFill>
                <a:latin typeface="Comic Sans MS" pitchFamily="66" charset="0"/>
              </a:rPr>
              <a:t>15 Em verdade vos digo que qualquer que não receber o reino de Deus como criança, de maneira nenhuma entrará nele.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dirty="0" smtClean="0">
                <a:solidFill>
                  <a:schemeClr val="bg1"/>
                </a:solidFill>
                <a:latin typeface="Comic Sans MS" pitchFamily="66" charset="0"/>
              </a:rPr>
              <a:t>16 E, tomando-as nos seus braços, as abençoou, pondo as mãos sobre elas.</a:t>
            </a:r>
            <a:endParaRPr lang="pt-BR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72000" y="77630"/>
            <a:ext cx="457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FFFF00"/>
                </a:solidFill>
                <a:latin typeface="Comic Sans MS" pitchFamily="66" charset="0"/>
              </a:rPr>
              <a:t>Marcos 10.13-16</a:t>
            </a:r>
          </a:p>
          <a:p>
            <a:pPr algn="ctr"/>
            <a:endParaRPr lang="pt-BR" sz="22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Sempre nestes</a:t>
            </a: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encontros, além</a:t>
            </a: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dos discípulos, </a:t>
            </a: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escribas e fariseus</a:t>
            </a: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surgiam também</a:t>
            </a: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muitas pessoas do</a:t>
            </a: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povo mais humilde.</a:t>
            </a:r>
          </a:p>
          <a:p>
            <a:pPr algn="r"/>
            <a:endParaRPr lang="pt-BR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Desta feita são algumas mães que surgem para pedir a bênção de Cristo para os seus filhos. Os discípulos vão tentar impedi-las e isto vai dar oportunidade a mais um ensino precioso do Mestre.    </a:t>
            </a: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 algn="r"/>
            <a:endParaRPr lang="pt-BR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37890" name="AutoShape 2" descr="data:image/jpeg;base64,/9j/4AAQSkZJRgABAQAAAQABAAD/2wCEAAkGBxQTEhUUExQVFhUXGR0bGRgYGBwgHBgfHRgXGRocHCAaHighHRwlHxgcITEhJSkrLi4uHR8zODMsNygtLiwBCgoKDg0OGxAQGywkHyQsLCwsLCwsLCwsLCwsLCwsLCwsLCwsLCwsLCwsLCwsLCwsLCwsLCwsLCwsLCwsNywsLP/AABEIALcBEwMBIgACEQEDEQH/xAAbAAACAgMBAAAAAAAAAAAAAAAEBQMGAAIHAf/EAEYQAAIBAgQCCAQDBgQFAwQDAAECEQADBBIhMQVBBhMiUWFxgZEyobHBQlLRFCNicuHwBxWCkiQzosLxQ7LSFnPT4jRTY//EABkBAAMBAQEAAAAAAAAAAAAAAAECAwAEBf/EACcRAAICAgICAgMAAgMAAAAAAAABAhEDEiExE0EEIjJRYRQjQoGR/9oADAMBAAIRAxEAPwDmgjw9JqZbjxAJiohcHIT5UTbwV25yyr40GxUv0Qx5f38q2Uk6WwWPOB96Pt8NtIO2xc/L2GtGftGURbC/6NY840pb/Q+v7ALXCHbW42Ud3P8ASiFs2besZj3mocRddtj+o9RP0rRST8W/iR9yv0rU32bZLoJu4tjsIHy9xUY7ywPnIB+5+VapbjWCPEQfbLUjXQNwDPOCD6nSaakuhXJsKsnvHzMey61jsJjKPIFftHzoUMDMKPRgPmf/AJV6twDcH6j5ZvrWo1jGxxFVEFW81mPUbfI1lq+rfCy+UAfNYn/bSm7eHgfMHT2oY4hZnUHvVhPsda2qNsPrlxfxAjxgR8wp+tDXGgzmnzB+UiBS7/MHOmhHeVAP1qFnnuB74oVRuxjiL8iS6nzzf0FBnFHz8zp9q8w+AuXD2EdvGDHudKZWeAtPbZV8F1P6T6mtukMotio3mPP0FeW7LMdASfKrRhuF2wQApZjsDqT5AQPrVl4P0XuXs2q2wrZSCO0DAOw0GhpPJbpDOCStlDtcDuH4yF8DqfYfej8LwxF0S2bhG5ImPQf1rqeD6HYdNXDXT/EYHsPvT2xh1QZUVUHcoAHyp1jk+2SeSK6OJC9OiiY5Dw8JqHE4gxE5fb2IMA+hrteL4Vauf8y1bfxZQT8xVfxHCcPaW4Wd7ShzoplTMHVGDKd9wOdZwjDtgWRs5Hek7kem3s8g+9QqCOWnhIH3Wuo3+jFhjKsgMbMmvL8jDvH4eYpZxHoNKzbgNygmPXOc/sKynB9MZpp8o5+scpXyH/4z9RXlxTpqG/2n9DVyvcDuC1F7KvLMU9JzXFzAeRA5yKr/ABrgRtANBZTs8Aj3RnEHzFMpIAse4PLzMj2bX2qO4SeY+f0aa2Vo0kyeWhn0Mmpk4XebUJl8fhB9J+1ZtLs1NgbEgQR7Ex9xWguwNP7/AL8qbjg6pBuXYPMLp/ftW63bSfBbk/mP9aV5V6HWN+xTZw919VQxyJ29KLHCedxx5f1P6VPcxrncx5f3NDh5obSfQdYrsLtPatjsKCe+P1rLuNc7GP78aFF4AjsjQazz+lQ3VLbnTuG3tEUFjb7Nul0EF+9tf5v1rKXxHP8A6RWU2iB5GO1e2mlsKT4QT8qgPEddfY/p+taWsPB1OvmI9ZFTm0sbdo/iBbX0aRWpA2ZC9rMJEfUfr7V7aSTqZIGzAN7TqPnRVm1sSCSOcg/dW9q8DgGJLD8sfZsp+tGwUSPaOUaZmPKYI8MtwQfSvGsmPha23ipAPqsqa0LQNBCn017tQuvlPnWjYzLpM/wkSB3doQfnQMSFyPynxgf9oB9Kk60HSQPCMp/6tflQd7iDcjGnPU6/bwM0C7zvJn0Hyo0YNxF9RzM+Pan3AFCXcQTsPUjL8hUmE4fcf4Vgewppa4CBrcb20+Zpdkg6tiNmJ3J9P661PheHO57KHzIj5mna4jDWjCgE7bT6yftVg4J1dwsbjZUWJgiNc0TElR2TuKnPLqrHUEVex0e1l3jyp3gOBgR1dhnPflLfaBV/4XgcMIYW1YcmDZ/kT4U043jhh8O1xUZzHYRASSdhpyjfXuoY5RyewTbh0jmMOzMnNDlYSDB00hfOPekXG715LvVKfiClYEE5v0Mj0qDB8Qa1czqWb84b4vPTSeetW7EW1xi2LlojrbTDLOgdM0sG7iupjz76eS8M7fKGT8keOzfoHwoLnvyXZYBblm1kA8wJAnvmnfRjjWe5dTrOrLXJUsgIuHbeZ5abb86X8cxC4XAWbOF1W8SgfctOpYBeZ1gDvpfwXo5iMqhVCCZzMwDeOgBOn9mkw6NvJN0vQMt0opHTBinXR0J8UEg/cHz96hv8aVBLgqddCVnSO4xzHvQt3GAhUN4B7YGeNyY3g8tDVbbH4e32SouuJIaCzEbcpMwus66VHJ8qTdY//TY8EauY4bi165DWlLId/wAMb7EnXbakuMt3Xe5muZEEzn7erHOIWdwIAPhWmP4vebtIoCLEgtzIJ5rMQQeRpVjeIAwWuFZQmUPOIy6dxP8AcVCpy/JllqukNsNjMPZHWdab5G91j2VJIB78hgjQ0q4l0jNwHIxMkaREALroT56gkGlV3G2QIW21xipBZpn4pGrSdAKExnEXuObhKqTv4e+nOqRwxvlGcmO8Lxe6wEwi9YdCZCkLObtba90HXQ15aNln7TG89zMMzd8HYjbWqw7g7kud4orBY4LkgKAryfD4e/yqrxSf8Qm0UEXcQkZbdlEjnQV7EOFOZyR/D+orbidgrddZ5n6+4oBrQBOonx/pJqsMKSFeQ1uYnly7xr/fvWBCdvpr7V6mHLGFDMeW8fOj8PwS4dWhP77hVPrES5MUlI3B9Qf/ABWM4HcKcXMNhk+Ny57h/wDrWox6L/yrA8zH9a3k/SN4/wBi6xhrjfChjxED3NGJwlt7jqo8P1NaX+IXTvcVfBY+p396Be4GMnO58dq33Zqihj1WGGmefGf0rKVdb4KPT9RWUdJG2X6GicRXmG9v0NSrjrZ/F7g0pQHvrf8AmKjzraA2HSPab8Sk1vdwtphBj3pAzDkAfKa1LjuNL42HZDocGt8p9xWt3g+nZceRH6UrwzMWhTl8iftRf7TdRgC+h5mOXnQ+ydWFNV0E2eEj8Wo7lIH1owWxbHYsMx8Sv6ml68TbnkPt9qJt8T/gP+lv6Ur2GTRBi+J4j/8ArKjwUmlz4jNq8k/xan56/OrBZ4mn4usX0B+hpxw7FYdx2mQ/zo4+oig8mq6F1v2UbTx8j+hmmWEusMNfMnRrUGSCNX235E7VeV4VgbmyWT/LAPyio36LWCWtKHRXXMQrHdW03n81S/yovhpjeFooWE4m6Gcxn8wOVv8AdEn1qz4Ppde6vW4SVmM6jXyKwanboFa/DeuD+YKfsPrQl3/D+5PZuqR5EfSs8uCXZlDIiVulGGuaXrOo2ZZkeWzR5mswGJstiE/ZndSWA7ROvlm1B9TQ3/0dcB1BfycfeKKscOe38NkhgQVIEwQZB7IM7Ci5wqosMVK7aHnFMVaVnayDIJGUTlBnUrOgVgZkUB/mNx0Yu/VhQMpB7UnYT+gFLeOYm5bIAV9UtloBierUEZjt/wCKr9x3Osj3kjz/APNJDE2h5SSLLcx1oBg7PdJIMzAnQueQ12kTzoK9xnL8AS0JYwBJGYRAmNhptzNV+6HjUn0gVCtyNdvMD7VdYCbyL0htdxhfdmYb76Hy2FT4l/8Ah7RVYhrg11/KdvWl1q27/CjN5Kf7+dMk4bcOGykBCLsgsRoCg7pj4TR1hE20mKixO8/38q1C842/vnTVOFov/Muye5f11NbZrC/DbzfzH7Gm3j6QNZexYlqeUzyE/bWibXB7jfhyeLGI8tZoj/NG2UAD+EAfM0Pduu2+vmSR+nyrbTfSBrH2xrxKxbzg3HMsARlk5tBJ0BO81Bdu21+G1P8AOdu7TlWuMvh8PagwyEo0d0lgdPOkl+2wMgyD3EzSxi2uWFtL0OMVxpiIQqgA1Crqf1pVevM25Lebf2BW64d2gKlw6flP1MD50Tb4LdaJyr5n/wCNNUF2C5MXNI8PT7ivV3kkx3/3rTNsDaT/AJl/zCx/U1F+0YVdkLnvIn6/pRU16QGn7AWAc6anwBJ+lb2OC3GOoIHft/X5UYeNtslsKKFxOOundwvrRub6QKiEjgP8Q+f6ivaS3Lxn/mT617Wqf7NcR0/R+/yKkeDEf9tQHgV8ahAfJl/WrmBArxTPhW2YaRSX4bfG9pvkfoTWn7PcP4H/ANpq9ok1MtuREbbVvIbU55w4doeR/v50RxExkI8ftQ3Dz2h5VaeEW9/Iae9Jf2NXBULnire1Q5gNpHrFdEbBo3xIp81H6UNc4JZP/pj0kfSqboXVlI61tId/c/eibF+6D8Y8iAatZ6P2SQcpHqfvWHh6qIUFfLLPnqDWtPoyVCmy90j4Z9x9ZFMrGZbbsSqtmWDngAEMTJ9BUN3gxbe7cHnt8oqP/Jz+zOgbU3EJMHktzuO9TlBMfdo8fpIbf/rsf5WLD61vZ6YuNQ7eq/0qLhXQtrysTeXQGIEgEcm7MzGoC1Dd6E4lBmItlTqIJzEd+UgAeMkfMUrhhumbbJ2ObXTTvZD5gijbXSxTrFs+Tx9qpi8KjU2r+X8zqVX0IBmpVe0uyKPHLJ92oP4uN+grLL2XPF8WBCwgIZQfi05gjQRuDSvEXxvkPpH3AqMcIxF+1h3tWWbRlJKwAMxKmWgQQx2osdCbwHbvKjkAhRPsYjXyBpPHGHboZSvpCt76HdD6r+leJatTIIU+Bg01s9GLuQk4u2Cu4ZTGvINEn2omx/h9euA3L92zbQAdps3h+FgpHrFV0fdieSKYrNokaXG/3VNawQ6q4CxkuhmZ5OO6pm6DkKSLlplE9tTcUROmpUAmOQJplwro2tu2C9wvbdgrEZlA10Kk6tGoO36I8bfI3liVj/J3cgKXYnYDWfIAVHiOA30+IEfzW4/Suj4nE2bK9VhLcTu8tmbwmcx94oAY9rOt1zJ0SyhGY+LEfCPUnxrohhnXZzy+RFvhHO34bcnZT4Sf0r21g/zlx4Kq/Ut9q6Va6SXLjQuHJHPKJ9zm09a9x/DlvDM2Gaz/ABlrYHqMwmjLHNezRzRZQrDWsjLkuMFh+1sfw6RpzFQjiyKYt2lU95GX+tWu/wBEMQNbapcUgyQcp2MaEwfekz9Hb+cG5ay5iAJgxz5bVDWn9i+6fRFZd7mWCwJOsLpEEwDGraT5GlHErNwGHNwzy57ayBVkwTtmyqYFu2ST3wNPMlm38TQtxmMA7zJ9qSEvsUnH6lWt8Luv8KAeLGPpNGW+BXOdxV8l/wDFPhIrVpPOujZnPqhS3A1EZndvYfaiLXC7S/gB/m1+tFuukzUdx9R3UNmxqSPAiD8K+wrKiY1lambZFlGg1514lRK2apkpLGoJtWhFJLnSF1ZlCpCsQDryJH2p7aU7/Kq3h8Jbu3mzjRrjZQBu0tlXWNCRzIHiKaHPZpcFd4cmo8p+tWsHqVts4J6wEiI0iB3+IpB0etZnUdwY/T9a6FxngiXVtgq/7tSMyFoQEKM5A1f4fhGu/jSbXkSB1GyujjFvnmH+k/at141b5T/tP6VsnRe015ra3rpQFZuhlKrKmFIjUk7GYHPlKzE8FFu4ED3GA/EYi52suZNB2fOdZ3Gps4LsRTvofYS+riV1FTomuseFLuCqFDAbTp7Uyz1FqmWRr+zn0rw8NzyvXLhyWRlZ1kGA8iJEgg9/dUuH4natMDfIykGMwkZo0kc9J+VecN41muPcZz2icsEKQNBADchHzqU5SXQzSZsbN3CLat9dadLzRbuKrdptYECTJ75imo6NYlznfE2kuAkwMzZdANyQOQ00rZECrnulW6thdtwQ2uXI4EaAsHaB404w+JS/2kIZO5F1nnI3B89qVSbW1E264EK4S6zENiM7CQUTKpJ/mzsMnfEnyNSXcGigMEtlplrrIoVD/AIljPMyaY38ZmZkK2sq6NmAJ21Cj7k6HkaR3+Dvcuy95upXXJGsH8IaYjvMelXx/Jxx4kSlgyS5QzwN9WJuG4epTdjq1w7wJ5bTECkXFeIG9cKwerDfCNWua/D5d80RxjH/AA27KjUwoUEgCRroJ0+ZqTheBu627TWbf5mSTc9V76fEvLLyS69Gyf6Y6R7fYYLLW1D3XS2R8MjRPBFGpbx9qgbjASGyO35TdBLHxCDRfr3mmOE4WFORR293ZiGfXmdcq/PyoNrq9oq5QAgdabJJYd4d21HpFdLlFPk5VFvoAv8AFb/x3FXOfhF3UIPBF0nxmpBxK9dtlH7QALFguXloO4DumtsVdRXK2SoCgdZfuwSzEBsqg8gCCdeccjSfj2PV0CddaeJORREnST+7aZjMJ9OdRy58f4rstjwzu/Q4tYC5bOZ1OmyAEk+ZAgToN6X3OHObk3btpC24bNm98sexpbhuMW7QAu3r90qICDMFUd0EgH1n0rc9M4nqMMTPiAfUICfnSv5M3+MRv8Ze2Pgy2gO1duKupW3bKIPN3gRO8a0txvFHe4HuPbzBgUtq2YDXQACdeRJpRf49jLsg2wqkQRG8jvYmlP7DcWP3eu4JYH6z9K0cmT/lQ3hgi18V4hduuLOW7cjtXCsZS5OxJIBCADwknuqbiHHzaGS5lVjzUpO2ubJm5eVVbiOOxrJFy52O9Rt4TAgelLDhBlDQxJ5+NaWDyO2GOXxqizYa4gGcAsYKwDowP/ilWO4cbpEkoANhOvqaacIX90mnI8tfiPrRGIAiRUowUWWc3KIut2gBlnbTxr1YHKalgczWz0zlQiQOVn9KCxNo0wNQXxpRizNAObwrKmNZT2JRY1s5alsJJFZacEwamsEZo2/s1NjomFqKq+ExcXJggG4weIJyl3zRHgas+KxVtR23VfMgVSMOLmrAN8TEdmd2JEaRTRXAZk3Q9P8AiFH8LH/qWunY5LjH904Q5ZJL5cw07Om3fn3HLeucf4eoGxZDH/0X95FWDp9iGVLKZmVW+Jh4GNxtp965pxvJSGX4i/hNwNfuyCbOpeypnNqVAEfHJb4fxz4wZOOEC6gX4AnZQ72RmIyGdQdNj8O2ooK5eSxetvh3JeGLEZm2GrTcHaBnuqFlu3M903AGIzMCCWbbnETrEchpy061L6kFDWVDLhiShb+I+wFNmsKySvvVasLdKW7cshdiSdiRIAA8yRtTdcO1goOsdrbyDnBGVpGUDMxOuvy76lL8qLp8E1vAo8dYgaO+gsdwO2xEEpGxG418/TammOFy1Ye71dwAKSCykbAnnt60h4Hw837XXXHvi40lerA7IERJPMztpWbSVs130YvR25bcPbuZspBytPajWDGh9aPxJtXFZggtFmgdWSu2ktrG/KOVbcNu4rEllTLa6tijswOrDQhQsk6jUyAJ50FizdUg3AphgzMugYBtTB1B7JnTkatjkrpnPlg3ygC1jBYZtMURJiBCt4wUIE71KOlVzbIWHLRgR59k+9OsPxZri5rVosOeWTH+0ECl1jG3nl2FgJ+XrP3kTEgbGTt31KeODdyLwlJLhgSdIXBb9wrk/ia0zZe4LIkR9ZNWTo5xv9otrbvyt1D2WYFc4/hY6hh56xSm2ty413IwVbZiCgbMYUkGWBHxe01Al8smYgDUAjOkg92/y38KaDjDonOLn2W/pLxu1h8O9m1ma6+hyAkiQQSx7/PWueftF65pF9oA0ytoOVObODa4rMrKioYYuQsNvl1BkwQfXepuAOS1xSQSkAxp3mCJOuk6EggiKWckw44Uir4iU0dGB7j/AFNG4bhruoaVRWEjcmD8h71nSAhrmfkyI0eYn70+4LgjeW2oUFYXPLZeyRrEaz5UNlVsbm6QJgOEWQJY52HJiI/2jT602w6AL2VUDwArXpUlrqWHUCxdVoRhzAMnaMwIkmZpD0Z4o2Z7TtnC9pWmdDuJrRlurNKOrpjoqZOhoXEnTSanxOLA5wKXYm4SmhB1AJn4QSATp3TNZV2BhWHEjep8JaW1my6ZvEx7bUssmLgy3BcQrMjLoQQPwqPHfXSpXxCggnNlbYwde+JAB/0k0VK1wDUZPiZEQBQl5t52HM8q1v3hOVAWYRIE9kHYkgGgsPiVZpfqygBlbnMj8MHTNqD5bGhaXYyt9EqkNsQfKtVtc5mgbljJiV6vIFYHOEJKAwTAnwI075jemWMvi2k7k6AeJ7+4UZfwy4NWEazUVzurTidq/YVbl3I1to7duSFnWCDB9ajNzYitHlAb5Ns1eUO1zxrKYBaurIqB8fbV8hcG5MZRJMxPdp6kVvxe+yICu5YD9fpVU4deBuu7fFEz/NcuT/2+1NGNk5ZK4RMumIY3CGugqoH5CzbyRAIXmNJBq3cUz9WItKuUye3JygGDqQNRmPM6DvqA4dnBsiwgQsxa4V1J1i4GzCIPcDoOVVvFYg2We3iC5eD8LDIRHZYRuDJ3Ex61By3lwXiqjyEf4cJOMWN+rc/SnXT3Gsly1LEJl5SDOYjUjXLrJHOKUf4Z3smIY/8A+Dnyhlo/pjad8Rhgm5t9o5cwXvPuRQd+UC/El4hwPJbDp1jMmjZktqhDCJSO1HKTMyPOgbODusrk3iiE/CJ1YCOUaQdT8jQfFeJ3kITEhmCTl1IWZmTHMRsazo1dN0sDLCWYprqu8eRnWNYFVjevIHWw+fA3VtW8UpnqtYyiCusnckr5axJit7nE7bOhQZb85ihBbIApAdSZDHYj57U5XBi/++tgnNoisYRRorArExvy9KovSa+2Guqcnaa2VHxgCGBGVmAYkUkHs+Qy4XBe7ttzZZGdJZY+FmPMEEnXOSa5/auYnCLkus4tkn4G/EvZgnugbVauj/S6w6qcQFkAQ7Du3BjZpA86B4f0ssXhku28jSYYwUaTpOnZPmI8aGrimg3b4C+jmFbqiSj5Wm4CToSdwwkanx0OtE9JeHF0sWYK5g2dVC6IFBABGgEgCYMZufM25jyh7JOY6qBpp9gOfn41VOkHF8Ul9cRadMrrlGSSACdZDaAyAZ8KOOLk7ElkS4LIbQsBFRmUZeyqsgUAjTsvBYgxtOx3qPDYE9SzF1hTckRqQHaBppIgacjMVBwjpGtm1luIzZF7Iic0ageY29KUXsC6rcFu6zoXzsqnUSVZpG8CTqNK0YcsaWRKkJcPj7XU3xeUriAzMj5ebfhfTQAj5mrNYxtjqhb666UhdVACqMkZBy9KQcXwxuI1xl0UsC0xPZUyJ37ROgoDA2bxtoEfsMO33LMTmHlBHpTTxp8hhOgzB8XFkFZAFzdoloQgBYOgMZT6kUz6K4w3bmJuHXMy6xE6EDSkIwHW5rasBDFreYxmzEb+JAEAxpFWDovh3U3hcQIQVAUCBAB275JJnxrSikgJtuhb0pbLdI5BFHt/4ryx0gt21UgguuXKZ5AjMp8DEyPDuo/iPCbuJxTraTNAWT+FZGknxOw3PKnn/wBJlOrdrVomRDDd4QydQDuIHf7Gg6UOTW3LgrHF+I3sVba9cV0sWtRG5Y6JExprv4iguitst1tw8gFJ7zuflFdPxvR65ibL2tFLjunKRGXw0I7/AEqoYLozi8G7C8FRHGjDtKzyANtjHIxNLimqroOVfbuzbCYHrRmDQqsRMSpbsgho/CoPlJ8DQnSC2tpSVQozZgnbkMBBBjkDG36UfwTG4W1h+ruMBcsuw6wHK85yxYeBnxqt9JuLC7ftFEyWQSFIEZ50bU793rRUG5/w2yUaCsRfbqLl4sAwGQLpEDaDpqSx7507poq/xm29pbKhe0RHVs0CPzA7GQI8e6oMiXwLaW0tE3B2wJOiO2s76r30J/k5F4WcyA/EVtyIb8BLHfm3hTePkCnSYeOJrZZ9L2XssxS5Gg+ZOnLka3s8FfF27eJsKwAlSi5JaGP52CyNQd96D4xwFRctC5ciUClgNJBynTyK6+dWHh8orW8K/VBdZYgq2o23WCDO0zvSZPp12w43uiqX8Dcw5AhkDOCFugI8SBpqVOx+E+YFEYTi0M5R1XKNA6yHAgnU95jzipOlfSa4lxZCM6g5SRIWTqU84ik+EwzYpuse20NyTsjTSSTy0p1co3IVqp0hvxLitq8jhBcIPxKdZYggZQBJ2JqDheV7cI6uyjtLPbHIkqQDE046NcOTW6uQqJUWwuYkiROu5bv7h40j6Wotq7au2Q1q6ZOU/h01g/lM7fSlg0nqgzi/yZtcw4JOprK2s4kXVFwCMwmBEVlVt/olwWviljMkDfcedU3o5hzcYnKcuknlCkk/ORVx4jeAQyd9IG+vdVYv8Sdv+HslbaHRjp7VSF0JNbSpAlzpBcDXIdsjlgq90nYxt/WpsJbtOJZpcpzGs7GD5+e9N7PRu9cUm7atMo2vSEMd5DRPntXnD+BWFOUMt4k/hxCKR4KIM+pFTS5L06oUdD76rebMYDWmWfPLT7j3FZxEWxqiZD+h7xHjyFQY/o/asElc7AHkRnXvBHOPzDTy5p+K8IuIvXowuW2M5xuCxntDlqY0mg4/bYrigm6YbirzOczXiJMQwUpIEQREkaVrhOM3LJZerUhgFZ1I8x2YGUGIGsHSk/XTaGuoeT615cc9UYBDFoRgdzp2G8CACD3ingr4Y3yMcYx2RfmvG0vXWLjMsZgNYbnoORJikHS3pWuMsKhBDq4Oo8wR7H6VacRZz4WwlpW6wqIIgKV7RgzIBgCDI3FIcVgBcFy3cUSFLISO0rKCwjwO0VGHDpnNPJUlwJuh2Ht3evtXFDaKw5HchhI1jbSkmOt5Xdf4yPLX9DTPojeyYpJOjowPsGH0qPjqAYmIJDMrR3gmCPlV6K3wywcM4w37pvxFcon+FSWPqY9hQXEb+l9FPYS4rKO7N2mHkDpR2C4WXa29pXKJm0KMJmfhJEGJiPDSdqRgZrl0d9xh7ZjV4xS4R5sm27Z1jh1sZUaBpr5zr9TVOfDPYQ4lGDImUNHxSsgyPEkLIPOas/CMd+6WR2eqP1j7VRsHxjqrNxbkFGuZMpmdQS2g0Kz66V5+JyTdHTrGSpkvFrnWtmbZURVHKSSD7V7g+HZ7dhgsjXPruu4kfiA7tamx7WntK1pFtrmzDLsxJg6URwu7kwtgnmCD4q2k+xFXyfVcFML27K0TF+4rAa3GUzpESB9KsXA7hIYFicoVfbN9KzpF0dZ7S3bQNxxBJUgkqdVnX4kgCTy74rTo5wjE/A9srmZe0SIIMZiIJn499qmpeSNopL6PkuvCzk6uwvx3QbjGNpKhQfJdPSrh1QMD8unyqqcMI/b2Y/htuPL99cj5AVZBfhV/Mxk+pJ/vyqeZ06Ex8qyR8WAWjZdB58/rWmLUNaKuM4eRl7/Hwjv5VW+McUNvE9XKxAJBMCZY6eJjbTanNi+XknTkNdgP61DYrrRwnpVwTqMQ9vU6rlJ3IYSJ8Z09KtGDwqFBZZQyABYPLKPiB5GZMimvTThC3L+HxJO0pcX8zJJtkeZJJ8qU2AWcW1+Ef8xu4cx6/er72kHgD4fhgl/KpnLcYDXkLZj/ANwqXhdvNexN3lnyKe6CVB9AnzoTiNq+mLD4dBczoXykgRJVDzHNB70w6IfvbbG4IVHYtBiWYzAPvrXTF8Wc2XoC47xE2L1p4DKO2FO0liPpEeVMOFLcxNo3iyWVdtFAzOQJWSSQB5R/SHp1H7NdQIilVtupA1IzTHeNB9e6lHRLj0BbLQFEmfCZnyE61OdZFa9ATljQfx/gN3q3Nki7KwRs3mAdzrtPKqdhuI37aZFuMAARl7vDXarTxDjZZmFu48AyCNNdtBJ0/uKWrgmxRdpAuBTmO2c6ZTAEDxjuFHGmlyNDKm+RZhuNNby9UpW7OWN8wjaImZ8a8bGvcust4B7rQAXMhBuQABE+tFcTxV61Baytu43ZzaEtG5WOW3fvQz8KexlZvjbtFd48/GmS9tFFCUumNhbI0G3lWVrZxYKgzHgeVeUSeoy45imVJmC3ZX7n0GgojohhraWzeuLLFot6SdOSj8xM0i6Q4nNcVOVsfM1beC9lbYCiUQDMfwyATHiZFNL8eA/HXtjTGWxdUC8s66IWOUfzR8R+Q+dOsCECBURAAPhA/prSYiRrWNissQdf0qVs6WkWNWWDIA2kb1TurtW7mJUgCy7wQfhEqubyEkmj73FpBkRG5/pSPiFjPhWkkFrik+OYmfkacX+lP4hhTadkO24PIg6qfUGpeD4I3biBc0dYi3AdonMjDu+EimHS9ALltjPatkADcBFMH308hTb/AA0wOeb1wwnZVZkl2VSNPATPmR3UyWqbBny7VFf9lx4dxm25SymZFiVYCAY0UjkRyig+k3DOrdHtJ2MnacTGbNz1MfeguLYRUvFrBYWxDNbU9n4tYHdMGB41ZOD8cs3g6sBDDKddIj9TXNHltkssbjRyziXA8uLQB2VLuYhl0IMEsvp9CKW8Z4T1d1Vt53JWTuxOpHKug4ywloI79oqzG2p1ieyGIG5I0Ard8ddVcztbtKecDN6xAHua6YKUlwPCCUU5sr/CuINhVRri75QS2c+cg7CNTz0jSpeMcNs23a9bvrDOXK5dCWBnKQzGJOxHPfeGKYq605L9t+YiJHzObyMULdwa4lGypkxFohmUaBo1Iy7SQZBG9NJTUk+ifhhq65IrGGxZUi06i2zELqNACSNxtVK4rYZSAdZVW88wGvnrXWeCD/h7XioPuAa5t0g7XVnmLdv/ANq1PBLZy4RzPig4vltYe0N1GZh5k5R9aiwPSJVspbdGYoCNIiDEHfwoTAsdCxJM6k/33VauC4cNZBIGltY05qBP1ppHTBUuBFw3il1WHVz28xyknTVjp3aDypzwnj7HK5JBtRGvI5wV8RoT/q8qVYCzGMVZiHuT5ds/StbKQjnlK/PrDVcWOPLOfPN9HQ8FxJGxtwZgC6IY8CRmj++dWPGYiIaPhII7jpqPYmuQXcFfv3JsqzG2ozEEAgZF11juNQYjjmLs5ZN5WXbOGg847R1HpXJnwXk4Z0YZf67Z0XpUou9u1cKXlymV0Z7c6xzJGug9tqN6J8QF+becAwYjVjoozSdCNx5iqdiMc17q7lshRet9aV/Jdt6Pl7pA5Ux/w9zPi3ukmOoBjlLZNY9DSZPj+ONtjQzb3EcdN1W1Y7OpR8wltWIVg06CNDVIwX7QUPUKtwE/vLjEKmbmqficAn4tRTL/ABJ4uLz9TZaYuLbaO8ntR/qyg+KGveM3lVFt24C2yFjwAgUYRqNstjhuwEPi0lmsrcbLAyXRMTsAw179K24Nj1ZLNhAy5MxuBxBzAg6jvJ+U0BdvkAazG1E2Qt7QkpcUSlwbr4E8102NPaY2T4vFpjLpJeN3DGyigZVBk89mie6K5vfwjWmGbsk7fPQ9xq62uOu7qrAC634j8JI/8HT51XuOWlvXmjeWzESQNSSSTqWJqWHaDaZPIoyjaALeIB3MRuCfpTPo7ipxCqusg5vAbg/Kq8+EMgToSQCRppVo6L2xZw+Iu6EgGD/Kug9zXS2qOWOKpWDY/HhsQ1wier/d2lO2YHVj4A/UU8x2K/dgq2pXOzDuAj0kwBVVw+ChrXWA5GBYajtbGJ7zt30/xbTYeXTPAzBTogGyiP7Mmg2d+Lgpl28ZJ1376yvGWsrGa5GN/V211J39qv2Gu9XabmysR5nQL9qo/ErAS4wmdvYin3DlZrKtnBZtCraSViI8YC1SStI5cPBabgIG+vOl2OJMQeY1+X3rR+JM2htPmk+Ajl50Jeu3YMWiP9Q996mo8l20EPiM5A/MAx9vuRRN5tFU/wAxHrApLw9XVTduSswFHOBsBVh6PYBsRcg7btP4RyWe+NfU0ZcGTF/SfDWrNlMQ4Vrp7GRvykMQfDTSOc1X7HSu/CqpGVNgoIgTtIronEMDYvJcF5JkEyTGUTuv5WUbct65Xi7aWXdFYMisQG7xOnrUcGRTVMTLGnZeeAcbR7V65cGUhGESCC0SB3qTync7UBw4PkD5z22hvePoaU9GuKYczavI4ZyQroSTB0gqPfY/erLc4ebKQssmaQ0RAOUajlQpRk0I3KTjXRsrM1zO5lbQEDvPIf6QZ/1CgeK3hcVkM69pD3HmPI91S9b8a/xAn/UsfVKDvrI8RXfF0kkbLbkytwUkjb+9quPB+Lq3V4jKA6HJdjcqRIJ8tT7jnSTE2dx3il/DsS1tyo+F+ywPy9ap2qIpuLs6Gt/qzetH8Ia4h/h3+pn1qi8bSCB3WV+Qj7U/u4sPgrd4EZ1tNacc/gZR8wtKOkaRcI/hI9prlwx1cgfJrdV7FlvRB6fWrlwIf8Mn8h+oql3WhB6Veejq/uLf/wBtfmBSz6Lorl+71eNuE8i8eq6fWj2w0YRTze78lUD9aV8aScTiF9vVFNWrC2+swWCUDtsXYeZzH6TVscqRy5o2xv8A4a2B/wAQ52ZgntM/UVH/AIlYEuLWk6OSf5tR7U06C4NrVjK4gm6x/wCkD7Ux4/ZzoxiSqkj0FcMs1ZnL+l1C8epyTCSmReQY+hKgN76e1WLolxRMLfJvPlUoF+FjmiIOgO0H3pPilCkR+ck+jhfoRWnF7cqRzXtKfDmK9HJjjkVM5IZHB8AfDsYXxUgj/wDkMfMNdbX6H1o/E3CWaeZJ+Zqs3rT2Gt3QDrFwDwztp5HKD6in9zFLdHWJqDrHdO4PlXJkVdHr/ElwRXK2stlPyrW3fAOY6gcqhN/QsdgJqZ1uSBuFuWxGVjpbYkegdj849ql48WDZkUdoTAOs8502oLo1LXzPczN5GB76034jic50AWNu/Txro0T7PKt266K1isS7kALl8PE+m1E2eJPas3LLCQ4PhlJ38xTicyEgCRSjFgMJ8Pam1XQOVyWG7eixbYsrKMsAtzAnbUbDv9K9xmW9bb8J7x/TlpVIY6R409w2KPUhuex8xp9K5tXA7cLTFN2J0+teVMnD3YZtNe+spxHlVjPjy/vhOkqPlIqXCXWS2xgMqntqfkwPI+I7q06R/Gnl96JwFrOkz2SpV/TY1RP6nKu+Cwfs1/KpXUEAwx8AdGWQai/Y9c19wB+XOSPnE+1IMJ0jv2kFtGCqmgJWTv46RTOz0uuMBnto7LrmUgH2j6Uusux1lQ6wuH61wXBVNcsiDHNgGHPbbvqz4DFW1i3ZyjQ6DwjfxM86pP8Antu+3aZrZ/KwifIzHpTuxhBbCXVky2VjOsamZ8N/eueU+aZRRbVlgw9oLcDrPkdgfDwnX0ri/S/HG9irzmBNw6DbQ5QfWJ9a7bhspMbzvPjp9q5V/inw0W8ULqgBbyk6fmUwT66etPhioukRyybRVcGgJk7DlVp4Zxy+gyZi6EEZWMxpMyddI22qu2VgAUx4a83LenPXwG33rpcVLs0birQ2x2MyuhB0uLPnlMj/ANxoxHzCRrOtKLOB6yLRbK1tmKt4Eaex+Rrxma20N2W+TeKn7b1SKT+r7Gnb+/phWMX3G/kYNKsVag5vWiDiu00jUgT5jT6VCUNxo2tz2mOgA7h3nwFM+FySrZ0hiMKbOHyFp6xEf+Vmbb5CtOMtmYeKsfka06S4sZVQCCYJH8ImB9PahrXaOViZiR48j9J9anA3yY/ZJeiDG4K6E+HMBzH6V0Dg4hFHcij2FJrPwr506wfxQO6oSKxRVOM2LjYq8yrAJXVjp8CjTnV14JhytvhqkyQXBP8ApcUr4wmvjp9KM4ZjW6/DoxlFc5dPhzBhHkSaLf1Jzj0XbC3INvxLf91FlAcwPcRQAtEXLYJ2n70eh1avLs6KOX9JeCXLRuMnaTUxzX4dfKVB0pTxO8HQMh20PhyINdWx9nPcUHmp9d96oXE+jGVi1mANmQ7f6T9q9H43yk/rM5M3x/cSvXsJnw3WtqyjqwORROXmQwPmBSLA4s2pBEo39z/Sri9icLl2zzAP8RgfLWleNwCsezCsdwfhbzHf4inlJW0+jthjlqpR7oV2MShLHMAJ51Fi8YpXKDA0zHm38Kj7mom4SzEkKIkz2tNCQazh/C0YyxOh1Ub+tD6ozlkfFBXCrBCm6vZctK/yjSD4HWmtlFvCU7L80Pzynu8K0xN2EAAA7o7u6g7oiHXQ+FBTd2V8MaokeUJ8eVAm0RmHI6j704vXBcQtzA/uaRYq8RcXu2q8XZyTg4umBW7ZLwB6ev8AWsN8hAnLMa2YxcMaED7ih7twtqd/L9KnJclMbpFpstKg94H0rKgwNz92vlWVKjncT3j6EuhnSPXegw+mUaLWVldMEqObJN3RhWKjJ8K9rKcimzdAp3kfMD0poOK4jD21thwUnMvONeUiY5EeNe1lTnFPsviyyTL3wXja3rIcDKRuO4iI17oqm/4o4zPcsIBACs3+5v6VlZXPH8jqn0VcUcts2sPddviJTLHIZp+1ZWV1R/YMnRNicQQy3E0P2I2NOUx9u6uW4ND3iQfvWVlGcU+Q4MkouvRn+XWAdUHrJ+tDXsYi6WkGmzEaDecq9/tWVlJBW+Tpzy0X1SEvFpZgWJJJEk+3pUuNUiyt5d0YKfIn+te1lVfBwN2xpgMd2V5qxEH7Va+HHtE+H6VlZUMqLY3wDcb7/Afeh88PbPcyn/qFe1lSl+IzOk327a+v0ohDFZWV5rKgt7/mJ6iknHbotZ2O2h9SQB8zWVlGHZinpdDXhb5Wbc+bHsj2E+/hQN1ANe7fxrKyvQkdMOgfAoMgBHaMk+pn70HeULc02OpHn/WsrKCC+jXEAmpsmkGvayiMC4d8rQdqA41Zhh3Ef39qysqmPs5fkfiBI0tPetQ8/WsrKaXZLH0OcFiIQDz+prKyspAH/9k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892" name="AutoShape 4" descr="data:image/jpeg;base64,/9j/4AAQSkZJRgABAQAAAQABAAD/2wCEAAkGBxQTEhUUExQVFhUXGR0bGRgYGBwgHBgfHRgXGRocHCAaHighHRwlHxgcITEhJSkrLi4uHR8zODMsNygtLiwBCgoKDg0OGxAQGywkHyQsLCwsLCwsLCwsLCwsLCwsLCwsLCwsLCwsLCwsLCwsLCwsLCwsLCwsLCwsLCwsNywsLP/AABEIALcBEwMBIgACEQEDEQH/xAAbAAACAgMBAAAAAAAAAAAAAAAEBQMGAAIHAf/EAEYQAAIBAgQCCAQDBgQFAwQDAAECEQADBBIhMQVBBhMiUWFxgZEyobHBQlLRFCNicuHwBxWCkiQzosLxQ7LSFnPT4jRTY//EABkBAAMBAQEAAAAAAAAAAAAAAAECAwAEBf/EACcRAAICAgICAgMAAgMAAAAAAAABAhEDEiExE0EEIjJRYRQjQoGR/9oADAMBAAIRAxEAPwDmgjw9JqZbjxAJiohcHIT5UTbwV25yyr40GxUv0Qx5f38q2Uk6WwWPOB96Pt8NtIO2xc/L2GtGftGURbC/6NY840pb/Q+v7ALXCHbW42Ud3P8ASiFs2besZj3mocRddtj+o9RP0rRST8W/iR9yv0rU32bZLoJu4tjsIHy9xUY7ywPnIB+5+VapbjWCPEQfbLUjXQNwDPOCD6nSaakuhXJsKsnvHzMey61jsJjKPIFftHzoUMDMKPRgPmf/AJV6twDcH6j5ZvrWo1jGxxFVEFW81mPUbfI1lq+rfCy+UAfNYn/bSm7eHgfMHT2oY4hZnUHvVhPsda2qNsPrlxfxAjxgR8wp+tDXGgzmnzB+UiBS7/MHOmhHeVAP1qFnnuB74oVRuxjiL8iS6nzzf0FBnFHz8zp9q8w+AuXD2EdvGDHudKZWeAtPbZV8F1P6T6mtukMotio3mPP0FeW7LMdASfKrRhuF2wQApZjsDqT5AQPrVl4P0XuXs2q2wrZSCO0DAOw0GhpPJbpDOCStlDtcDuH4yF8DqfYfej8LwxF0S2bhG5ImPQf1rqeD6HYdNXDXT/EYHsPvT2xh1QZUVUHcoAHyp1jk+2SeSK6OJC9OiiY5Dw8JqHE4gxE5fb2IMA+hrteL4Vauf8y1bfxZQT8xVfxHCcPaW4Wd7ShzoplTMHVGDKd9wOdZwjDtgWRs5Hek7kem3s8g+9QqCOWnhIH3Wuo3+jFhjKsgMbMmvL8jDvH4eYpZxHoNKzbgNygmPXOc/sKynB9MZpp8o5+scpXyH/4z9RXlxTpqG/2n9DVyvcDuC1F7KvLMU9JzXFzAeRA5yKr/ABrgRtANBZTs8Aj3RnEHzFMpIAse4PLzMj2bX2qO4SeY+f0aa2Vo0kyeWhn0Mmpk4XebUJl8fhB9J+1ZtLs1NgbEgQR7Ex9xWguwNP7/AL8qbjg6pBuXYPMLp/ftW63bSfBbk/mP9aV5V6HWN+xTZw919VQxyJ29KLHCedxx5f1P6VPcxrncx5f3NDh5obSfQdYrsLtPatjsKCe+P1rLuNc7GP78aFF4AjsjQazz+lQ3VLbnTuG3tEUFjb7Nul0EF+9tf5v1rKXxHP8A6RWU2iB5GO1e2mlsKT4QT8qgPEddfY/p+taWsPB1OvmI9ZFTm0sbdo/iBbX0aRWpA2ZC9rMJEfUfr7V7aSTqZIGzAN7TqPnRVm1sSCSOcg/dW9q8DgGJLD8sfZsp+tGwUSPaOUaZmPKYI8MtwQfSvGsmPha23ipAPqsqa0LQNBCn017tQuvlPnWjYzLpM/wkSB3doQfnQMSFyPynxgf9oB9Kk60HSQPCMp/6tflQd7iDcjGnPU6/bwM0C7zvJn0Hyo0YNxF9RzM+Pan3AFCXcQTsPUjL8hUmE4fcf4Vgewppa4CBrcb20+Zpdkg6tiNmJ3J9P661PheHO57KHzIj5mna4jDWjCgE7bT6yftVg4J1dwsbjZUWJgiNc0TElR2TuKnPLqrHUEVex0e1l3jyp3gOBgR1dhnPflLfaBV/4XgcMIYW1YcmDZ/kT4U043jhh8O1xUZzHYRASSdhpyjfXuoY5RyewTbh0jmMOzMnNDlYSDB00hfOPekXG715LvVKfiClYEE5v0Mj0qDB8Qa1czqWb84b4vPTSeetW7EW1xi2LlojrbTDLOgdM0sG7iupjz76eS8M7fKGT8keOzfoHwoLnvyXZYBblm1kA8wJAnvmnfRjjWe5dTrOrLXJUsgIuHbeZ5abb86X8cxC4XAWbOF1W8SgfctOpYBeZ1gDvpfwXo5iMqhVCCZzMwDeOgBOn9mkw6NvJN0vQMt0opHTBinXR0J8UEg/cHz96hv8aVBLgqddCVnSO4xzHvQt3GAhUN4B7YGeNyY3g8tDVbbH4e32SouuJIaCzEbcpMwus66VHJ8qTdY//TY8EauY4bi165DWlLId/wAMb7EnXbakuMt3Xe5muZEEzn7erHOIWdwIAPhWmP4vebtIoCLEgtzIJ5rMQQeRpVjeIAwWuFZQmUPOIy6dxP8AcVCpy/JllqukNsNjMPZHWdab5G91j2VJIB78hgjQ0q4l0jNwHIxMkaREALroT56gkGlV3G2QIW21xipBZpn4pGrSdAKExnEXuObhKqTv4e+nOqRwxvlGcmO8Lxe6wEwi9YdCZCkLObtba90HXQ15aNln7TG89zMMzd8HYjbWqw7g7kud4orBY4LkgKAryfD4e/yqrxSf8Qm0UEXcQkZbdlEjnQV7EOFOZyR/D+orbidgrddZ5n6+4oBrQBOonx/pJqsMKSFeQ1uYnly7xr/fvWBCdvpr7V6mHLGFDMeW8fOj8PwS4dWhP77hVPrES5MUlI3B9Qf/ABWM4HcKcXMNhk+Ny57h/wDrWox6L/yrA8zH9a3k/SN4/wBi6xhrjfChjxED3NGJwlt7jqo8P1NaX+IXTvcVfBY+p396Be4GMnO58dq33Zqihj1WGGmefGf0rKVdb4KPT9RWUdJG2X6GicRXmG9v0NSrjrZ/F7g0pQHvrf8AmKjzraA2HSPab8Sk1vdwtphBj3pAzDkAfKa1LjuNL42HZDocGt8p9xWt3g+nZceRH6UrwzMWhTl8iftRf7TdRgC+h5mOXnQ+ydWFNV0E2eEj8Wo7lIH1owWxbHYsMx8Sv6ml68TbnkPt9qJt8T/gP+lv6Ur2GTRBi+J4j/8ArKjwUmlz4jNq8k/xan56/OrBZ4mn4usX0B+hpxw7FYdx2mQ/zo4+oig8mq6F1v2UbTx8j+hmmWEusMNfMnRrUGSCNX235E7VeV4VgbmyWT/LAPyio36LWCWtKHRXXMQrHdW03n81S/yovhpjeFooWE4m6Gcxn8wOVv8AdEn1qz4Ppde6vW4SVmM6jXyKwanboFa/DeuD+YKfsPrQl3/D+5PZuqR5EfSs8uCXZlDIiVulGGuaXrOo2ZZkeWzR5mswGJstiE/ZndSWA7ROvlm1B9TQ3/0dcB1BfycfeKKscOe38NkhgQVIEwQZB7IM7Ci5wqosMVK7aHnFMVaVnayDIJGUTlBnUrOgVgZkUB/mNx0Yu/VhQMpB7UnYT+gFLeOYm5bIAV9UtloBierUEZjt/wCKr9x3Osj3kjz/APNJDE2h5SSLLcx1oBg7PdJIMzAnQueQ12kTzoK9xnL8AS0JYwBJGYRAmNhptzNV+6HjUn0gVCtyNdvMD7VdYCbyL0htdxhfdmYb76Hy2FT4l/8Ah7RVYhrg11/KdvWl1q27/CjN5Kf7+dMk4bcOGykBCLsgsRoCg7pj4TR1hE20mKixO8/38q1C842/vnTVOFov/Muye5f11NbZrC/DbzfzH7Gm3j6QNZexYlqeUzyE/bWibXB7jfhyeLGI8tZoj/NG2UAD+EAfM0Pduu2+vmSR+nyrbTfSBrH2xrxKxbzg3HMsARlk5tBJ0BO81Bdu21+G1P8AOdu7TlWuMvh8PagwyEo0d0lgdPOkl+2wMgyD3EzSxi2uWFtL0OMVxpiIQqgA1Crqf1pVevM25Lebf2BW64d2gKlw6flP1MD50Tb4LdaJyr5n/wCNNUF2C5MXNI8PT7ivV3kkx3/3rTNsDaT/AJl/zCx/U1F+0YVdkLnvIn6/pRU16QGn7AWAc6anwBJ+lb2OC3GOoIHft/X5UYeNtslsKKFxOOundwvrRub6QKiEjgP8Q+f6ivaS3Lxn/mT617Wqf7NcR0/R+/yKkeDEf9tQHgV8ahAfJl/WrmBArxTPhW2YaRSX4bfG9pvkfoTWn7PcP4H/ANpq9ok1MtuREbbVvIbU55w4doeR/v50RxExkI8ftQ3Dz2h5VaeEW9/Iae9Jf2NXBULnire1Q5gNpHrFdEbBo3xIp81H6UNc4JZP/pj0kfSqboXVlI61tId/c/eibF+6D8Y8iAatZ6P2SQcpHqfvWHh6qIUFfLLPnqDWtPoyVCmy90j4Z9x9ZFMrGZbbsSqtmWDngAEMTJ9BUN3gxbe7cHnt8oqP/Jz+zOgbU3EJMHktzuO9TlBMfdo8fpIbf/rsf5WLD61vZ6YuNQ7eq/0qLhXQtrysTeXQGIEgEcm7MzGoC1Dd6E4lBmItlTqIJzEd+UgAeMkfMUrhhumbbJ2ObXTTvZD5gijbXSxTrFs+Tx9qpi8KjU2r+X8zqVX0IBmpVe0uyKPHLJ92oP4uN+grLL2XPF8WBCwgIZQfi05gjQRuDSvEXxvkPpH3AqMcIxF+1h3tWWbRlJKwAMxKmWgQQx2osdCbwHbvKjkAhRPsYjXyBpPHGHboZSvpCt76HdD6r+leJatTIIU+Bg01s9GLuQk4u2Cu4ZTGvINEn2omx/h9euA3L92zbQAdps3h+FgpHrFV0fdieSKYrNokaXG/3VNawQ6q4CxkuhmZ5OO6pm6DkKSLlplE9tTcUROmpUAmOQJplwro2tu2C9wvbdgrEZlA10Kk6tGoO36I8bfI3liVj/J3cgKXYnYDWfIAVHiOA30+IEfzW4/Suj4nE2bK9VhLcTu8tmbwmcx94oAY9rOt1zJ0SyhGY+LEfCPUnxrohhnXZzy+RFvhHO34bcnZT4Sf0r21g/zlx4Kq/Ut9q6Va6SXLjQuHJHPKJ9zm09a9x/DlvDM2Gaz/ABlrYHqMwmjLHNezRzRZQrDWsjLkuMFh+1sfw6RpzFQjiyKYt2lU95GX+tWu/wBEMQNbapcUgyQcp2MaEwfekz9Hb+cG5ay5iAJgxz5bVDWn9i+6fRFZd7mWCwJOsLpEEwDGraT5GlHErNwGHNwzy57ayBVkwTtmyqYFu2ST3wNPMlm38TQtxmMA7zJ9qSEvsUnH6lWt8Luv8KAeLGPpNGW+BXOdxV8l/wDFPhIrVpPOujZnPqhS3A1EZndvYfaiLXC7S/gB/m1+tFuukzUdx9R3UNmxqSPAiD8K+wrKiY1lambZFlGg1514lRK2apkpLGoJtWhFJLnSF1ZlCpCsQDryJH2p7aU7/Kq3h8Jbu3mzjRrjZQBu0tlXWNCRzIHiKaHPZpcFd4cmo8p+tWsHqVts4J6wEiI0iB3+IpB0etZnUdwY/T9a6FxngiXVtgq/7tSMyFoQEKM5A1f4fhGu/jSbXkSB1GyujjFvnmH+k/at141b5T/tP6VsnRe015ra3rpQFZuhlKrKmFIjUk7GYHPlKzE8FFu4ED3GA/EYi52suZNB2fOdZ3Gps4LsRTvofYS+riV1FTomuseFLuCqFDAbTp7Uyz1FqmWRr+zn0rw8NzyvXLhyWRlZ1kGA8iJEgg9/dUuH4natMDfIykGMwkZo0kc9J+VecN41muPcZz2icsEKQNBADchHzqU5SXQzSZsbN3CLat9dadLzRbuKrdptYECTJ75imo6NYlznfE2kuAkwMzZdANyQOQ00rZECrnulW6thdtwQ2uXI4EaAsHaB404w+JS/2kIZO5F1nnI3B89qVSbW1E264EK4S6zENiM7CQUTKpJ/mzsMnfEnyNSXcGigMEtlplrrIoVD/AIljPMyaY38ZmZkK2sq6NmAJ21Cj7k6HkaR3+Dvcuy95upXXJGsH8IaYjvMelXx/Jxx4kSlgyS5QzwN9WJuG4epTdjq1w7wJ5bTECkXFeIG9cKwerDfCNWua/D5d80RxjH/AA27KjUwoUEgCRroJ0+ZqTheBu627TWbf5mSTc9V76fEvLLyS69Gyf6Y6R7fYYLLW1D3XS2R8MjRPBFGpbx9qgbjASGyO35TdBLHxCDRfr3mmOE4WFORR293ZiGfXmdcq/PyoNrq9oq5QAgdabJJYd4d21HpFdLlFPk5VFvoAv8AFb/x3FXOfhF3UIPBF0nxmpBxK9dtlH7QALFguXloO4DumtsVdRXK2SoCgdZfuwSzEBsqg8gCCdeccjSfj2PV0CddaeJORREnST+7aZjMJ9OdRy58f4rstjwzu/Q4tYC5bOZ1OmyAEk+ZAgToN6X3OHObk3btpC24bNm98sexpbhuMW7QAu3r90qICDMFUd0EgH1n0rc9M4nqMMTPiAfUICfnSv5M3+MRv8Ze2Pgy2gO1duKupW3bKIPN3gRO8a0txvFHe4HuPbzBgUtq2YDXQACdeRJpRf49jLsg2wqkQRG8jvYmlP7DcWP3eu4JYH6z9K0cmT/lQ3hgi18V4hduuLOW7cjtXCsZS5OxJIBCADwknuqbiHHzaGS5lVjzUpO2ubJm5eVVbiOOxrJFy52O9Rt4TAgelLDhBlDQxJ5+NaWDyO2GOXxqizYa4gGcAsYKwDowP/ilWO4cbpEkoANhOvqaacIX90mnI8tfiPrRGIAiRUowUWWc3KIut2gBlnbTxr1YHKalgczWz0zlQiQOVn9KCxNo0wNQXxpRizNAObwrKmNZT2JRY1s5alsJJFZacEwamsEZo2/s1NjomFqKq+ExcXJggG4weIJyl3zRHgas+KxVtR23VfMgVSMOLmrAN8TEdmd2JEaRTRXAZk3Q9P8AiFH8LH/qWunY5LjH904Q5ZJL5cw07Om3fn3HLeucf4eoGxZDH/0X95FWDp9iGVLKZmVW+Jh4GNxtp965pxvJSGX4i/hNwNfuyCbOpeypnNqVAEfHJb4fxz4wZOOEC6gX4AnZQ72RmIyGdQdNj8O2ooK5eSxetvh3JeGLEZm2GrTcHaBnuqFlu3M903AGIzMCCWbbnETrEchpy061L6kFDWVDLhiShb+I+wFNmsKySvvVasLdKW7cshdiSdiRIAA8yRtTdcO1goOsdrbyDnBGVpGUDMxOuvy76lL8qLp8E1vAo8dYgaO+gsdwO2xEEpGxG418/TammOFy1Ye71dwAKSCykbAnnt60h4Hw837XXXHvi40lerA7IERJPMztpWbSVs130YvR25bcPbuZspBytPajWDGh9aPxJtXFZggtFmgdWSu2ktrG/KOVbcNu4rEllTLa6tijswOrDQhQsk6jUyAJ50FizdUg3AphgzMugYBtTB1B7JnTkatjkrpnPlg3ygC1jBYZtMURJiBCt4wUIE71KOlVzbIWHLRgR59k+9OsPxZri5rVosOeWTH+0ECl1jG3nl2FgJ+XrP3kTEgbGTt31KeODdyLwlJLhgSdIXBb9wrk/ia0zZe4LIkR9ZNWTo5xv9otrbvyt1D2WYFc4/hY6hh56xSm2ty413IwVbZiCgbMYUkGWBHxe01Al8smYgDUAjOkg92/y38KaDjDonOLn2W/pLxu1h8O9m1ma6+hyAkiQQSx7/PWueftF65pF9oA0ytoOVObODa4rMrKioYYuQsNvl1BkwQfXepuAOS1xSQSkAxp3mCJOuk6EggiKWckw44Uir4iU0dGB7j/AFNG4bhruoaVRWEjcmD8h71nSAhrmfkyI0eYn70+4LgjeW2oUFYXPLZeyRrEaz5UNlVsbm6QJgOEWQJY52HJiI/2jT602w6AL2VUDwArXpUlrqWHUCxdVoRhzAMnaMwIkmZpD0Z4o2Z7TtnC9pWmdDuJrRlurNKOrpjoqZOhoXEnTSanxOLA5wKXYm4SmhB1AJn4QSATp3TNZV2BhWHEjep8JaW1my6ZvEx7bUssmLgy3BcQrMjLoQQPwqPHfXSpXxCggnNlbYwde+JAB/0k0VK1wDUZPiZEQBQl5t52HM8q1v3hOVAWYRIE9kHYkgGgsPiVZpfqygBlbnMj8MHTNqD5bGhaXYyt9EqkNsQfKtVtc5mgbljJiV6vIFYHOEJKAwTAnwI075jemWMvi2k7k6AeJ7+4UZfwy4NWEazUVzurTidq/YVbl3I1to7duSFnWCDB9ajNzYitHlAb5Ns1eUO1zxrKYBaurIqB8fbV8hcG5MZRJMxPdp6kVvxe+yICu5YD9fpVU4deBuu7fFEz/NcuT/2+1NGNk5ZK4RMumIY3CGugqoH5CzbyRAIXmNJBq3cUz9WItKuUye3JygGDqQNRmPM6DvqA4dnBsiwgQsxa4V1J1i4GzCIPcDoOVVvFYg2We3iC5eD8LDIRHZYRuDJ3Ex61By3lwXiqjyEf4cJOMWN+rc/SnXT3Gsly1LEJl5SDOYjUjXLrJHOKUf4Z3smIY/8A+Dnyhlo/pjad8Rhgm5t9o5cwXvPuRQd+UC/El4hwPJbDp1jMmjZktqhDCJSO1HKTMyPOgbODusrk3iiE/CJ1YCOUaQdT8jQfFeJ3kITEhmCTl1IWZmTHMRsazo1dN0sDLCWYprqu8eRnWNYFVjevIHWw+fA3VtW8UpnqtYyiCusnckr5axJit7nE7bOhQZb85ihBbIApAdSZDHYj57U5XBi/++tgnNoisYRRorArExvy9KovSa+2Guqcnaa2VHxgCGBGVmAYkUkHs+Qy4XBe7ttzZZGdJZY+FmPMEEnXOSa5/auYnCLkus4tkn4G/EvZgnugbVauj/S6w6qcQFkAQ7Du3BjZpA86B4f0ssXhku28jSYYwUaTpOnZPmI8aGrimg3b4C+jmFbqiSj5Wm4CToSdwwkanx0OtE9JeHF0sWYK5g2dVC6IFBABGgEgCYMZufM25jyh7JOY6qBpp9gOfn41VOkHF8Ul9cRadMrrlGSSACdZDaAyAZ8KOOLk7ElkS4LIbQsBFRmUZeyqsgUAjTsvBYgxtOx3qPDYE9SzF1hTckRqQHaBppIgacjMVBwjpGtm1luIzZF7Iic0ageY29KUXsC6rcFu6zoXzsqnUSVZpG8CTqNK0YcsaWRKkJcPj7XU3xeUriAzMj5ebfhfTQAj5mrNYxtjqhb666UhdVACqMkZBy9KQcXwxuI1xl0UsC0xPZUyJ37ROgoDA2bxtoEfsMO33LMTmHlBHpTTxp8hhOgzB8XFkFZAFzdoloQgBYOgMZT6kUz6K4w3bmJuHXMy6xE6EDSkIwHW5rasBDFreYxmzEb+JAEAxpFWDovh3U3hcQIQVAUCBAB275JJnxrSikgJtuhb0pbLdI5BFHt/4ryx0gt21UgguuXKZ5AjMp8DEyPDuo/iPCbuJxTraTNAWT+FZGknxOw3PKnn/wBJlOrdrVomRDDd4QydQDuIHf7Gg6UOTW3LgrHF+I3sVba9cV0sWtRG5Y6JExprv4iguitst1tw8gFJ7zuflFdPxvR65ibL2tFLjunKRGXw0I7/AEqoYLozi8G7C8FRHGjDtKzyANtjHIxNLimqroOVfbuzbCYHrRmDQqsRMSpbsgho/CoPlJ8DQnSC2tpSVQozZgnbkMBBBjkDG36UfwTG4W1h+ruMBcsuw6wHK85yxYeBnxqt9JuLC7ftFEyWQSFIEZ50bU793rRUG5/w2yUaCsRfbqLl4sAwGQLpEDaDpqSx7507poq/xm29pbKhe0RHVs0CPzA7GQI8e6oMiXwLaW0tE3B2wJOiO2s76r30J/k5F4WcyA/EVtyIb8BLHfm3hTePkCnSYeOJrZZ9L2XssxS5Gg+ZOnLka3s8FfF27eJsKwAlSi5JaGP52CyNQd96D4xwFRctC5ciUClgNJBynTyK6+dWHh8orW8K/VBdZYgq2o23WCDO0zvSZPp12w43uiqX8Dcw5AhkDOCFugI8SBpqVOx+E+YFEYTi0M5R1XKNA6yHAgnU95jzipOlfSa4lxZCM6g5SRIWTqU84ik+EwzYpuse20NyTsjTSSTy0p1co3IVqp0hvxLitq8jhBcIPxKdZYggZQBJ2JqDheV7cI6uyjtLPbHIkqQDE046NcOTW6uQqJUWwuYkiROu5bv7h40j6Wotq7au2Q1q6ZOU/h01g/lM7fSlg0nqgzi/yZtcw4JOprK2s4kXVFwCMwmBEVlVt/olwWviljMkDfcedU3o5hzcYnKcuknlCkk/ORVx4jeAQyd9IG+vdVYv8Sdv+HslbaHRjp7VSF0JNbSpAlzpBcDXIdsjlgq90nYxt/WpsJbtOJZpcpzGs7GD5+e9N7PRu9cUm7atMo2vSEMd5DRPntXnD+BWFOUMt4k/hxCKR4KIM+pFTS5L06oUdD76rebMYDWmWfPLT7j3FZxEWxqiZD+h7xHjyFQY/o/asElc7AHkRnXvBHOPzDTy5p+K8IuIvXowuW2M5xuCxntDlqY0mg4/bYrigm6YbirzOczXiJMQwUpIEQREkaVrhOM3LJZerUhgFZ1I8x2YGUGIGsHSk/XTaGuoeT615cc9UYBDFoRgdzp2G8CACD3ingr4Y3yMcYx2RfmvG0vXWLjMsZgNYbnoORJikHS3pWuMsKhBDq4Oo8wR7H6VacRZz4WwlpW6wqIIgKV7RgzIBgCDI3FIcVgBcFy3cUSFLISO0rKCwjwO0VGHDpnNPJUlwJuh2Ht3evtXFDaKw5HchhI1jbSkmOt5Xdf4yPLX9DTPojeyYpJOjowPsGH0qPjqAYmIJDMrR3gmCPlV6K3wywcM4w37pvxFcon+FSWPqY9hQXEb+l9FPYS4rKO7N2mHkDpR2C4WXa29pXKJm0KMJmfhJEGJiPDSdqRgZrl0d9xh7ZjV4xS4R5sm27Z1jh1sZUaBpr5zr9TVOfDPYQ4lGDImUNHxSsgyPEkLIPOas/CMd+6WR2eqP1j7VRsHxjqrNxbkFGuZMpmdQS2g0Kz66V5+JyTdHTrGSpkvFrnWtmbZURVHKSSD7V7g+HZ7dhgsjXPruu4kfiA7tamx7WntK1pFtrmzDLsxJg6URwu7kwtgnmCD4q2k+xFXyfVcFML27K0TF+4rAa3GUzpESB9KsXA7hIYFicoVfbN9KzpF0dZ7S3bQNxxBJUgkqdVnX4kgCTy74rTo5wjE/A9srmZe0SIIMZiIJn499qmpeSNopL6PkuvCzk6uwvx3QbjGNpKhQfJdPSrh1QMD8unyqqcMI/b2Y/htuPL99cj5AVZBfhV/Mxk+pJ/vyqeZ06Ex8qyR8WAWjZdB58/rWmLUNaKuM4eRl7/Hwjv5VW+McUNvE9XKxAJBMCZY6eJjbTanNi+XknTkNdgP61DYrrRwnpVwTqMQ9vU6rlJ3IYSJ8Z09KtGDwqFBZZQyABYPLKPiB5GZMimvTThC3L+HxJO0pcX8zJJtkeZJJ8qU2AWcW1+Ef8xu4cx6/er72kHgD4fhgl/KpnLcYDXkLZj/ANwqXhdvNexN3lnyKe6CVB9AnzoTiNq+mLD4dBczoXykgRJVDzHNB70w6IfvbbG4IVHYtBiWYzAPvrXTF8Wc2XoC47xE2L1p4DKO2FO0liPpEeVMOFLcxNo3iyWVdtFAzOQJWSSQB5R/SHp1H7NdQIilVtupA1IzTHeNB9e6lHRLj0BbLQFEmfCZnyE61OdZFa9ATljQfx/gN3q3Nki7KwRs3mAdzrtPKqdhuI37aZFuMAARl7vDXarTxDjZZmFu48AyCNNdtBJ0/uKWrgmxRdpAuBTmO2c6ZTAEDxjuFHGmlyNDKm+RZhuNNby9UpW7OWN8wjaImZ8a8bGvcust4B7rQAXMhBuQABE+tFcTxV61Baytu43ZzaEtG5WOW3fvQz8KexlZvjbtFd48/GmS9tFFCUumNhbI0G3lWVrZxYKgzHgeVeUSeoy45imVJmC3ZX7n0GgojohhraWzeuLLFot6SdOSj8xM0i6Q4nNcVOVsfM1beC9lbYCiUQDMfwyATHiZFNL8eA/HXtjTGWxdUC8s66IWOUfzR8R+Q+dOsCECBURAAPhA/prSYiRrWNissQdf0qVs6WkWNWWDIA2kb1TurtW7mJUgCy7wQfhEqubyEkmj73FpBkRG5/pSPiFjPhWkkFrik+OYmfkacX+lP4hhTadkO24PIg6qfUGpeD4I3biBc0dYi3AdonMjDu+EimHS9ALltjPatkADcBFMH308hTb/AA0wOeb1wwnZVZkl2VSNPATPmR3UyWqbBny7VFf9lx4dxm25SymZFiVYCAY0UjkRyig+k3DOrdHtJ2MnacTGbNz1MfeguLYRUvFrBYWxDNbU9n4tYHdMGB41ZOD8cs3g6sBDDKddIj9TXNHltkssbjRyziXA8uLQB2VLuYhl0IMEsvp9CKW8Z4T1d1Vt53JWTuxOpHKug4ywloI79oqzG2p1ieyGIG5I0Ard8ddVcztbtKecDN6xAHua6YKUlwPCCUU5sr/CuINhVRri75QS2c+cg7CNTz0jSpeMcNs23a9bvrDOXK5dCWBnKQzGJOxHPfeGKYq605L9t+YiJHzObyMULdwa4lGypkxFohmUaBo1Iy7SQZBG9NJTUk+ifhhq65IrGGxZUi06i2zELqNACSNxtVK4rYZSAdZVW88wGvnrXWeCD/h7XioPuAa5t0g7XVnmLdv/ANq1PBLZy4RzPig4vltYe0N1GZh5k5R9aiwPSJVspbdGYoCNIiDEHfwoTAsdCxJM6k/33VauC4cNZBIGltY05qBP1ppHTBUuBFw3il1WHVz28xyknTVjp3aDypzwnj7HK5JBtRGvI5wV8RoT/q8qVYCzGMVZiHuT5ds/StbKQjnlK/PrDVcWOPLOfPN9HQ8FxJGxtwZgC6IY8CRmj++dWPGYiIaPhII7jpqPYmuQXcFfv3JsqzG2ozEEAgZF11juNQYjjmLs5ZN5WXbOGg847R1HpXJnwXk4Z0YZf67Z0XpUou9u1cKXlymV0Z7c6xzJGug9tqN6J8QF+becAwYjVjoozSdCNx5iqdiMc17q7lshRet9aV/Jdt6Pl7pA5Ux/w9zPi3ukmOoBjlLZNY9DSZPj+ONtjQzb3EcdN1W1Y7OpR8wltWIVg06CNDVIwX7QUPUKtwE/vLjEKmbmqficAn4tRTL/ABJ4uLz9TZaYuLbaO8ntR/qyg+KGveM3lVFt24C2yFjwAgUYRqNstjhuwEPi0lmsrcbLAyXRMTsAw179K24Nj1ZLNhAy5MxuBxBzAg6jvJ+U0BdvkAazG1E2Qt7QkpcUSlwbr4E8102NPaY2T4vFpjLpJeN3DGyigZVBk89mie6K5vfwjWmGbsk7fPQ9xq62uOu7qrAC634j8JI/8HT51XuOWlvXmjeWzESQNSSSTqWJqWHaDaZPIoyjaALeIB3MRuCfpTPo7ipxCqusg5vAbg/Kq8+EMgToSQCRppVo6L2xZw+Iu6EgGD/Kug9zXS2qOWOKpWDY/HhsQ1wier/d2lO2YHVj4A/UU8x2K/dgq2pXOzDuAj0kwBVVw+ChrXWA5GBYajtbGJ7zt30/xbTYeXTPAzBTogGyiP7Mmg2d+Lgpl28ZJ1376yvGWsrGa5GN/V211J39qv2Gu9XabmysR5nQL9qo/ErAS4wmdvYin3DlZrKtnBZtCraSViI8YC1SStI5cPBabgIG+vOl2OJMQeY1+X3rR+JM2htPmk+Ajl50Jeu3YMWiP9Q996mo8l20EPiM5A/MAx9vuRRN5tFU/wAxHrApLw9XVTduSswFHOBsBVh6PYBsRcg7btP4RyWe+NfU0ZcGTF/SfDWrNlMQ4Vrp7GRvykMQfDTSOc1X7HSu/CqpGVNgoIgTtIronEMDYvJcF5JkEyTGUTuv5WUbct65Xi7aWXdFYMisQG7xOnrUcGRTVMTLGnZeeAcbR7V65cGUhGESCC0SB3qTync7UBw4PkD5z22hvePoaU9GuKYczavI4ZyQroSTB0gqPfY/erLc4ebKQssmaQ0RAOUajlQpRk0I3KTjXRsrM1zO5lbQEDvPIf6QZ/1CgeK3hcVkM69pD3HmPI91S9b8a/xAn/UsfVKDvrI8RXfF0kkbLbkytwUkjb+9quPB+Lq3V4jKA6HJdjcqRIJ8tT7jnSTE2dx3il/DsS1tyo+F+ywPy9ap2qIpuLs6Gt/qzetH8Ia4h/h3+pn1qi8bSCB3WV+Qj7U/u4sPgrd4EZ1tNacc/gZR8wtKOkaRcI/hI9prlwx1cgfJrdV7FlvRB6fWrlwIf8Mn8h+oql3WhB6Veejq/uLf/wBtfmBSz6Lorl+71eNuE8i8eq6fWj2w0YRTze78lUD9aV8aScTiF9vVFNWrC2+swWCUDtsXYeZzH6TVscqRy5o2xv8A4a2B/wAQ52ZgntM/UVH/AIlYEuLWk6OSf5tR7U06C4NrVjK4gm6x/wCkD7Ux4/ZzoxiSqkj0FcMs1ZnL+l1C8epyTCSmReQY+hKgN76e1WLolxRMLfJvPlUoF+FjmiIOgO0H3pPilCkR+ck+jhfoRWnF7cqRzXtKfDmK9HJjjkVM5IZHB8AfDsYXxUgj/wDkMfMNdbX6H1o/E3CWaeZJ+Zqs3rT2Gt3QDrFwDwztp5HKD6in9zFLdHWJqDrHdO4PlXJkVdHr/ElwRXK2stlPyrW3fAOY6gcqhN/QsdgJqZ1uSBuFuWxGVjpbYkegdj849ql48WDZkUdoTAOs8502oLo1LXzPczN5GB76034jic50AWNu/Txro0T7PKt266K1isS7kALl8PE+m1E2eJPas3LLCQ4PhlJ38xTicyEgCRSjFgMJ8Pam1XQOVyWG7eixbYsrKMsAtzAnbUbDv9K9xmW9bb8J7x/TlpVIY6R409w2KPUhuex8xp9K5tXA7cLTFN2J0+teVMnD3YZtNe+spxHlVjPjy/vhOkqPlIqXCXWS2xgMqntqfkwPI+I7q06R/Gnl96JwFrOkz2SpV/TY1RP6nKu+Cwfs1/KpXUEAwx8AdGWQai/Y9c19wB+XOSPnE+1IMJ0jv2kFtGCqmgJWTv46RTOz0uuMBnto7LrmUgH2j6Uusux1lQ6wuH61wXBVNcsiDHNgGHPbbvqz4DFW1i3ZyjQ6DwjfxM86pP8Antu+3aZrZ/KwifIzHpTuxhBbCXVky2VjOsamZ8N/eueU+aZRRbVlgw9oLcDrPkdgfDwnX0ri/S/HG9irzmBNw6DbQ5QfWJ9a7bhspMbzvPjp9q5V/inw0W8ULqgBbyk6fmUwT66etPhioukRyybRVcGgJk7DlVp4Zxy+gyZi6EEZWMxpMyddI22qu2VgAUx4a83LenPXwG33rpcVLs0birQ2x2MyuhB0uLPnlMj/ANxoxHzCRrOtKLOB6yLRbK1tmKt4Eaex+Rrxma20N2W+TeKn7b1SKT+r7Gnb+/phWMX3G/kYNKsVag5vWiDiu00jUgT5jT6VCUNxo2tz2mOgA7h3nwFM+FySrZ0hiMKbOHyFp6xEf+Vmbb5CtOMtmYeKsfka06S4sZVQCCYJH8ImB9PahrXaOViZiR48j9J9anA3yY/ZJeiDG4K6E+HMBzH6V0Dg4hFHcij2FJrPwr506wfxQO6oSKxRVOM2LjYq8yrAJXVjp8CjTnV14JhytvhqkyQXBP8ApcUr4wmvjp9KM4ZjW6/DoxlFc5dPhzBhHkSaLf1Jzj0XbC3INvxLf91FlAcwPcRQAtEXLYJ2n70eh1avLs6KOX9JeCXLRuMnaTUxzX4dfKVB0pTxO8HQMh20PhyINdWx9nPcUHmp9d96oXE+jGVi1mANmQ7f6T9q9H43yk/rM5M3x/cSvXsJnw3WtqyjqwORROXmQwPmBSLA4s2pBEo39z/Sri9icLl2zzAP8RgfLWleNwCsezCsdwfhbzHf4inlJW0+jthjlqpR7oV2MShLHMAJ51Fi8YpXKDA0zHm38Kj7mom4SzEkKIkz2tNCQazh/C0YyxOh1Ub+tD6ozlkfFBXCrBCm6vZctK/yjSD4HWmtlFvCU7L80Pzynu8K0xN2EAAA7o7u6g7oiHXQ+FBTd2V8MaokeUJ8eVAm0RmHI6j704vXBcQtzA/uaRYq8RcXu2q8XZyTg4umBW7ZLwB6ev8AWsN8hAnLMa2YxcMaED7ih7twtqd/L9KnJclMbpFpstKg94H0rKgwNz92vlWVKjncT3j6EuhnSPXegw+mUaLWVldMEqObJN3RhWKjJ8K9rKcimzdAp3kfMD0poOK4jD21thwUnMvONeUiY5EeNe1lTnFPsviyyTL3wXja3rIcDKRuO4iI17oqm/4o4zPcsIBACs3+5v6VlZXPH8jqn0VcUcts2sPddviJTLHIZp+1ZWV1R/YMnRNicQQy3E0P2I2NOUx9u6uW4ND3iQfvWVlGcU+Q4MkouvRn+XWAdUHrJ+tDXsYi6WkGmzEaDecq9/tWVlJBW+Tpzy0X1SEvFpZgWJJJEk+3pUuNUiyt5d0YKfIn+te1lVfBwN2xpgMd2V5qxEH7Va+HHtE+H6VlZUMqLY3wDcb7/Afeh88PbPcyn/qFe1lSl+IzOk327a+v0ohDFZWV5rKgt7/mJ6iknHbotZ2O2h9SQB8zWVlGHZinpdDXhb5Wbc+bHsj2E+/hQN1ANe7fxrKyvQkdMOgfAoMgBHaMk+pn70HeULc02OpHn/WsrKCC+jXEAmpsmkGvayiMC4d8rQdqA41Zhh3Ef39qysqmPs5fkfiBI0tPetQ8/WsrKaXZLH0OcFiIQDz+prKyspAH/9k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900" name="AutoShape 12" descr="data:image/jpeg;base64,/9j/4AAQSkZJRgABAQAAAQABAAD/2wCEAAkGBxQSEhUUExQWFhUXGB4XFxUYGRcdGBYbHRwXGRgdGBkdHSggGhomHBgXITEiJSkrLi4uGh8zODMsNyguLisBCgoKDg0OGxAQGywmICQrMiwuLCwsNDQsLCw0LS0sLDQ0LCwtLCwsLCwvLCwsLCwsLCwvLCwvLSw0LCwsLCwsLP/AABEIAMIBAwMBIgACEQEDEQH/xAAcAAACAgMBAQAAAAAAAAAAAAAABQQGAgMHAQj/xABKEAACAQIDBAYECggFBAEFAAABAhEAAwQSIQUxQVEGEyJhcYEVMlORI0JSk6GiscHS0wcUM0NistHwNHKSwvEWguHiJGNzg6PD/8QAGgEAAgMBAQAAAAAAAAAAAAAAAAECAwUEBv/EADURAAEDAQQHBwUAAgMBAAAAAAEAAgMRBBIhMRNBUWGRwfAiMjNScYHRBRSCobHh8SM0QhX/2gAMAwEAAhEDEQA/AOr4WybhaGiO6d8945VI9Gt7T6p/FWvYh1ueX302rmija5tSuiWRzXUCW+jW9p9U/io9Gt7T6p/FTKirNCzZ+1DTPS30a3tPqn8VHo1vafVP4qZVWNt7Yu27t1EIAVLRGg0LXGVvoFQeyNgqQpMdI80BTb0a3tPqn8VHo1vafV/9qibN2x2L73j2bdwgQNwhYEDU6mpezNt2cQSLbElRJlWGnmBNAZGf9oLpB/pHo1vafVP4qPRrfL+qfxUo2H0hN3FXLZZSjZuqAiVyNlMxqcwhhNRtrbevC7cyOqW7bi3GWSxyhiTodNeEbvdCsRFQP3/lWXZb13l/hWD0a3y/qn8VHo1vl/VP4qTXNtXeqxDSJS+iLoNFY25Hf6x176LXSMnGG3mXq9bYXSc4UNm5xOZfIc6KxVpTrEbdyQEpFetR2b059Gt8v6p/FR6Nb5f1T+KqvgekeIY3JYNFu43qgZSpOWOY013/ABedS8Nt69ZJ/WCrqbLXkIEMMsaGAN8/RvNIPiOND17qRZKDSo69k99Gt8v6p/FR6Nb5f1T+Kl3RfbD3rVwXGVrls6ssQQRmBEGOY8qWYDpBiEW3cvFXS7bZgAIYFVzcANJ047xTrFQGhx+abdqVJakVGHxXZsVk9HN8v6p/FR6Ob5f1T+Kk2zdp4kXLHXMjJfBgKAMukgjTduGpO8VniNsXVxotsQlqQFBGjDLJ7UEhpBjcNOc0xo6Voc6dYpESVpUZV6wTb0e3y/qn8VHo5vl/VP4qquz9uycXdBU3DaN22RwUZgqsJ3gZDuHrEVIwPSW51OINxlLIB1ZIC6scq5o0IzceEHuJgHwnV1jv3KRjlHXpu3qx+jm+X9U/io9HN8v6p/FVet7evXLFrI69abxss8LB0YqY1AkZTpPGvV25iXy2AUF7rWtm5GkKubQaidY3fFOlO9FsPXuldl2jr2Vg9HN8v6p/FR6Ob5f1T+Kky7ZvLhcUWK9bYJXOBodAQY3aTHluqFf29iEto2aSbjSCgkqiliugiTEAjnTJiGo9Gm1AbIdY6Fdis3o5vl/VP4qPRzfL+qfxUq2btxr2MyqwNkq2URvKdXLT/mZhH8NWWpsbG8VCre6RmBS/0e3y/q/+1Ho9vlj/AE/+1MKKs0TFDSvS/wBHt8v6p/FR6Pb5f1T+KmFFGiYjSvSrE4QopbPMRpB4kDnUXrKabVPwTeX8wpFnrknox1AuqCr21Kk9ZRUbPRVOkV2jTHYW+54j/dTek+wd9zxH+6nFd1n8MLhn8Qooooq9UopXjtiJddnYsCwVTGX4pzDeDxppRSIBzTBIyUPA7OS1niSHbMQY8OXdxre1gQQBlkRIABrbRToklFjo/aQ2isg29xGWWgZe1pyMaRWvaHRq1euFyXUmMwXLDRqJkGqrjipa9cZnGKF6LYg6LmGWGjRQsSJjQjjTjpWLhuYdkkOiO66wAwyGD3EZge6a5tIC09nZ8cV06Mhw7WdfngUxv9GbLXOsJYaglQRlJG4nSZ75rL/puzlA7QYPnz9nNObNG6InuqpWbi3RaF8uthmvuQQfWNzMuYQfizvGk94rPDYi5YVb65mHwtlAZnKSWtTO4AhR3ZjyqImGd3rDdv8A0pGF2V7rHfu/atP/AE3ahRLaB1nsah94PZ+zzmtdropZUEZnJOXtErMKZA9WI/sRVXu4S2uZMQzzbtL1IAYyYJMaGHJ46HUcqb7Zwpu7Pt3LktcRB5kgAnv5yKYeKHsjAdauCRYQQLxxPWvin2H2NbtuzJK5kyFRGWNTO6Z1PHjUXA9GLFoz2mMZRmI7IPAQBVZx+BS3ibSiMgS2RmB0lnY5SNFOo4cqNnYZLmIuo/bDh2zidYYMA+Yajlyjjoaekx7ozS0eHeOVesVaNm9G7Vlw4LEgQobLCDksAaV5i+jdq5ca4WeW1gFYBjLIkTMafRuqmNY/+PZtor5nXrbmXgwGVCRod5La8VHDSp+K2kxvW8SFYlLVssomdTcW6sc9ZjuFQ0wpi3YfnVqUzCa4O3fGvWrLd6NWSABKwpUxl7QYQc0jw3RWuz0Wsr8Z21BJJXtAbgezu18aqdxX6q7n3vdtO8yVJJBYxxXfpyrama2bVy1r1SSQpOUqWYXFAPMRA5wael13fnOnJLRHK/8AGVeatGI6MWmmCyAsGhcoAIGXSV5V6/Rmx1YtjMsHMHEZp4ndA8hxPM1WcLslHXBZgSbgyvMaBUaN401jfxrUuWRczP8Arf6xG4+pn5x6uTSJ7omjSay0dUOzejRHK8eqjbuVytbBtLYayJyv6zaZjO/hH0cTWqz0ctqFBe42ViwzFTvXKfi8qciva6brdi5rztqVbO2DbssjITKKyj1dQxBMwByG7lTWiimABkkSTmiiiimkiiiihCh7X/ZN5fzCq7NWLbH7FvL+YVW6zbZ3x6fK0bJ3D6rKaKxorkquqicbA33PEf7qcUm6P77niP8AdWW09t5H6q2vWXYkiYVAdxduE8AASa1rP4Y61rLtHiHrUm9FKLF6+w1e2O4W2P05xW74f2lv5o/mVbfCpulMaKXfD+0t/NN+ZRF/2lv5o/mUXwihTGil0X/aW/mj+ZRF/wBpb+ab8yi+EUKlNg7ZbOUUv8rKM3v31sa0pIYgEjcYEid8GoUX/aW/mm/Moi/7S38035lF8IoVIbA2iuU20KzOXKInnEb6yfCoVClFKjcpAgRugcKixf8AaW/mm/MryL/tLfzR/MovhFCpV/CW3ILorEbiygkeE1su2lYZWAIO8EAj3VB+H9pb+aP5lHw/tLfzTfmUXwi6VJu4K2xBa2jEbiVBI5RpWVrCW1JKooLbyFAJ8edRIv8AtLfzR/Moi/7S380fzKL4RQqXawqLqqKDEaADTfHhNYDAWgCOrSCIIyrqJmN26daj/D+0t/NN+ZRF/wBpb+aP5lF8IoVKfBWzM20MxMqNY3TprFFvBW19W2g0jRQNDvG7dUWL/tLfzR/Mo+H9pb+aP5lF8IoVLXCoMsIvZ9XQdn/Lyrz9Tt5s+Rc/ysoze/fUX4f2lv5o/mUfD+0t/NH8yi+EUKY0Uu+G9pb+aP5lHw3tbfzR/MovhFCmNFLvhvaW/mj+ZR8P7S38035lF8IulMaKXfD+0t/NN+ZXk3/aW/mj+ZRfCLpTKiljHEcHtE8ijAHzDmPdXuz9q53Nq4vV3QJyzKsPlI3xh9I4gUw4FBFFt2x+xby/mFVuasm2f2L+X2iqxWbbe+PT5WjY+4fVZzRWFFcdV2UTnYB1u+X+6kexDmUudWuOzseZJIHuUKPKnewf339/Kqp2to9Rh0YKzEgwACQN5lo3CtONwEIJWXKKynrUrrhamCuM4jpdiEbOtw5l4a9WdB2cp3ge/vrp3RPbq43DrdUQ251+Sw3+VQinbIaBEsTmipTeK9iva9q+ioqsYoiva9p0QvAKIr2iiiF5FeRWdeUqJVWMURWVFOidVjFEVlRRRFVjFEVlFFFEVWBWiKzivDRRFVhFEUFhMSJ5Tr7qyoQsMteNpNbaS9Ijca2baQBc7BbeYaQ0ctJqEsgjYXFSaLxoshtWYKroeJqRbxZO8CqPs/FPZuFHB0DAEjRo7+InSe/WKsGC2sjkg9lgNZ0EeNeXP1C0X8XfC7XQtAwCsNq8G3Hx5g99ZGkuFxSBgQRLGIn1q530u6QviMS4t3SLFuFU6hWI9cgaBhmMTyArZs1vEkRccwlDY3SyXQaDautLdHMe8a0t6QQFtXh61u7bgjiHdbTDwIaf+0cqoPRnGs1u5bVw1wQ9lYAlgZfKdd6A9njTC/tII74ZT8Gb1soDOmW9bJjwiPca6op71DRTnsBjDqGtMfbr+FdB2z+xfy/mFVirPtr9g/l/MKq7HQf3z/vWoWwVk9lCyGjPdezRWFe1wVXenWwP339/Kqr2LZOF7JhgCR2c24n4vxvCrP0f/ff38qkmw/2Sef2mtWIVhAO9ZMppMT6KhbWW3dvKMPbgspLJqskayAYjlVo/R9buW7jPctm0ChATQs+oIJ5erpzqTtfC4bDk3ik3XbMJPvA7ieHOK14a+WIWe03adv74D+lZj6xPwzVkkwLaKbtPpTcDD4g+SdCOU8/KrL0f2oMTaz8QcpjcSOIqubYVeqzkDMo7LlZIMwD4Ca3dGMZaw6FJJVmz5jvAb1ZHfvAHCKvs85c6riouYCzshW+ivFYEAgyDxr2tJcq8qJe2paRyjOAw1I10pdjl7bqdGMsGnUCNNJmNCIFI9sst1Fts7ZxcEqIDGV9xGoIPfXNJOW1FFeyIFXe3cDAEGQeNZ1WegSXVw2W6rLDnKG3xoftmn+IxiJ67BfE+6rmOq28VU5tDQLea8Ir0V5U1FFLr20IZgSBlPA6gcCwjQVoxG3gt1raqWKRn1IiRPZ0MkDvFebatkMGQFidCNfeB93MCqZDeBDTiFaxtD2taZ4S4Svaidxj7a31WF2kMNcFsLIcZyCTmQHMI17xoPHlVgwmLW4JXzHEVcxjwwFyoL23y0LfUXaSE2rgVipKMAwMEGDBB4HvqVWu6JFNSC4ltnDYi1lvWXNy2QLZLqOuDzJDSoYgEaN3CupdDdotfwdm5cnPBUk72KkrPnFch6Qbf/U9pXVtXBctW2zi12urS4Pi75bIddIEiI0qRs7pXijaZOtMMc0E6iTmMOCCus6AxrXGyrJKFaf2kkrKt/a7gXFV7pkzm0BZutbuqc4K5ddGEEMCDOvmBST9H143DeJZYLK62pJiFCuw8TB8Zp50x2YLljrZVXs/CKSBBy6lWMTl8OMGuqQBzDdK4GgskuvGSRpiDeIS4qTCr2dQZOcsPkkrvHCa17V2KtvVHdQ0hohtBAgZhPLeaW9Btp/rOJuHLGWCd2+Dyq44oArJUsJYEDXQkGforyEzbsjgu+tDgk+wdmILq9t3IB1c6LI1hRoDMe6qnsXowLbSzI18XSjAwVUKYYkHeuWd0drLV2wdooQ1oi4vyhvG/RhM74rm2Kw9/D3i14MGDFp3W7mYkt3tI7XKRqK67HJ2C07VJrjiAc1YduWHt2zefDBTbIZnQ5estgjMrQJXQzoZ0IBOta8K5vuLhUSl22zECAM1xFBHIHNEf0qJj9s3MTaGHBKq/YOszAiPMD3VZdm4W1awZC3FuO12xmyggLlvWxAnU8ZPOtezRudR4GAKJLQ2OJzCe0cB6K97a/YP5fzCqsToKtO2/2D+X2iqqdw/r4xp7/wC98rX4n481TZO5+SJorGvKzlo0T3o9++8fxUk2Gfgk8/tNO+jv77x/FVL2ftYW1AzppOhIkanvrViddhb68ysmZtZj7cku6SbSD4ogkFLY8tOHjIJ91M+j5cjMUidSSd/lwHdUC7sK09xnlizaxw1Eg898cazw+yrZaSzkNpGdgUIE8DqDzrMe8OJIXOQQcVbbpBEESDoeUcqUbPu5m/iaTPIA5fLjUoX8pRSdIgbpJG4k0s2dc+GuBEPZYrm4AZmYfzClECFfC6tQrZgsZklC2hiN879Y8vdFOLF4Eb92/wAOdVDEXAZgwcpA5yYjfTPC3Q7jKRCtqp0Eag5TykHSu+OQtUXgVoVLxeH6+4h0Crv5ty8v60vtbCFzENeIyL8UfHaNCxn1ByG/wppdxNoAjOikd6gioON6RWgItutx90Ky/SQYFOSRudE2lwyWGzZw+Ja1JKPqs675jU6yCI8weNZbcwwd2nJDLEx21jdr46+/zTbRxDBlc71XORyh1Jn/AEnSq7s7pBca616DkUiFJJnUjMddDR2pW0arHkMo8610/ZGMRraAHUKNDodIGo8x76nE1R1xjLfVzGS4oKuAYkxpoNDMf2ay/SdtVreBADZetbIzDllYkDxIA8JFdMZwAXKR2qJNiuklr0iy2bkrciGOYg3PUIQKJjdv038K6BisYltCWMKm/wAp+nSvmvontllxdt8iuwuBgpBKht0mIgca6j0i23cK3UKFZdWJEsigCRqBHrHNBj1Yq10TWyhuspOebl7YtV3a5ZmusRmdo5hTugf5QI/5NWvo1jwLsE6N2fPh94865lh0uXYZVK2wOyPjRzE8TqSfDfVk2bicgAjKVgrLBsxBkbq1XMBZdWQHEPvFdSe5FabuKAg8Kg4i4T2CAQTLTw1J/oKXbXvubNxUIVijKuYneQQsnUjWvOukINFsDEr5zuHPcZm3s7Enzkz76a28V1drNzMfR/zSq3hmFxlIIMxr3nf3iONSXg2cs667yNaTjjVesi7mCsez9oPbyPaco41Rxz10PAqQYM12XB4z9bwKm6oU3rcOscSIaBXzjsLbTW3tgqGVGB11BgzEcfCu/XcZOVgR8JaRzyzHNqB3gfRUml8TbrstSwbdJHK+8zMZrVsPYtjAsgtlibkhncjWIjThWwYy5h82cSgaCwnTiCZEQeYqndJtstdvZLTMBYklwfjbix7hqsHfrWWHfEYhB+tYh7do7kBCM4/ijUD+9KwbXGHSl1aBEQN3FdAwGMt3O1bcGdSBl/pUDpFaW8jWHIBYSjRqjcJ/vdNUex0eGcNhL99cusW1LLOusueO7fFNf+p3QMuKstdt22yNdVQHRv4kk92oJmeFVXHto5hr7dA+xUrqqoum1o+lxAVGglSScx04zIEk6CeNWfD4aFtF5U9Zay29xHbEs/Kcx0rdilwsNj7ZDiNWPxCB6xXg+4Se7jvgYDENcNu4297tsqvyUzqR4k6HwivTw/UdLG1rRTUfVZ7rPRxc41XWNufsH8v5hVUO4bv78vvq1bd/YP5fzCqmZyjXTlJ+z3++qLZ4n4813WTw/wAuS8orGaKzFpJ/0c/feP4q5hib2WO2QMp8/hMsDv7W+undG/3/AI/irlpGViYDMqu/AwpZhHhA+k1p4/btpt5lYtp8U+38Tg3zmHCBGm6Rw7tBWN7MGJ1M8tD31nhLPWWUCatdbNx3dpt+8aHfUC1iLyu1vq+syNB7YDgchpDR41n3e0aKp+VU0wdmC1wknKJg8zoPvqwYTZNo2zABeTmeZht5nu13cjSHFXMyKFByh1DbpJOhnw/rSjZTXuoyWyQLkZ9+bNuOp3TxPdRI1xGCtswrVWQsGRyTAQhc28yM6n3EV7hbg6oXFk5gRA3sSzGB4SRPIctaiWbK2rLWyZAgbjx7TDfp6x91Z2E+CzDs71QjUZZKpA4HSJ8K7GZCqg89sqfiSzYDtJl0XMxCmFBEsVGsaVWtlYq2jmR8IrQQuudTABXgSO7eGq2dL9o9TY6u2e2481Ti3CCYAnx31UtnbPJUXjbYQSc5KxG4nLvmTwEV0SgUAK7bOKx9rWUytY03LhLA5WYW1niBmn6Trw8aV2cQtjEXVaO3BG4iCASCOe/QUx2hiAQjIJIfQAcQhmQKrD2WN4k6k3GAgcddw4esBUoW0wChbWgMbRWHo3fUEorZyHYdVx3LlI5z2gTwgzS79Kt0vg1IcfA3QXE6qHGQZhzDBdeIM002VhAgOVfhGbRuO48eRiaibccW7dwKFOSwcwKyjMjPBC7pJg8am9xY8UWe01C5Ls3HEDLadUZwASTl5aTMAyPsrq/RO1i7mBS4Lq+uRJ1HZJGpnLvjXvrkaYcMrQNATrw0yjXzkT319J9C8AE2Zh1j1rSsQf4ob+ldNoaHUJCk1xaSAqFinxAfPeYsYKjQZVAldNBub7a2XmY3bKouZi0xzgK4nu1irP0ywRGGzLwa7I7muZgfo+mk3RsTibJ/+iX8SMv3V0QupC6i4Z2/8rVYQl0HtcFAIB0znLI8PW91KOll5rVq42btaBdd7MjR7oJplhsRPXMT6zzv3Q7RHdA+mluNwq3rge4dIClAfW9bLxnxHiONYEmZXcylQSuUbbtfDW5n9kpI5xOU+YAPgRS84fMRKkSY18hVi6bsL207ioSVUIkzOiosweUyPKpmG2FcZSyISijMSBPmePOomTRgDXRers4a6IOdgqZYweW/bCzJcAd+umniK7h0jY2LGfcURLQP8WWQfAST5VyDCXJxdkggEX0CzO8k7/OukfpMxBt4ZQ10XGuXQSBoFCoRpru1486tne4tYDrqsW0xsFocBuVS2di3NxbCjtN23IEyxEqI4wCNDpJNdK2bgbNu2HZetvMYzHtFZEnU6A/5Yqt9BNmi45u5cwuHXMfiLoIA0A0nWr7ZuG48IFFtZiOCjefEwPorkYMajPL365KNancFLtIEXLl1Op09wHOqXtjCD9auW3KgYtCAk9pWQCGI4Tr/AKaud66W1AIJ05kd3j31zfpTeS1ft3gxzC4uXWSy7nZuQ7Wg5UrQC5haPbl+0QVLqqD0WwTpcxFi+kFlzZZlLluSGAA38wd4O+t74p1x1uy2/rV3bsoZcpHcdPeKb49wmJsXAdO0s81YT9sCpG0bS9ZbuKIc3bdpzzVWDW55Df4wOQrksVpraGk/+qccuSttEdGEroe3f8O/gPtFVI+r/wAd/f8Adyq27e/w7+A+0VUT6o/oe/yrYtnifiq7H4f5LCaKxmisuq06Kw9Gf3/j+KuMYbEscVcXLCywLE+sOSxuETJ/irs/Rn9/4/irjmIEMeMu5B4gloA+j6RWm40s7fU81hWrxj7fxdA6NYbLlGnYtqNO8L/SlvSXPZvxbEG+Zz/JAADRyNPtipDXO7IvuRf61p6UssITOh4d+lZ4dQoc2rVBFoDDDKNzp/MK27OwYVSOIZxy0zGPGotjG2rlki3cDEFSRuYAEb1OophduCbikkayeGhAJq1hqUQYGm5QLd05ZYadblIPMZlHjoGJ8BWu3dZQloypZ1Ou8ZiG05fdWk7Qi04ytPWDLp2hIeJ5GSDTK2FfF2QTmBVAp4dgE/za/wDbV7XalCTvFe7Z2T+tY5bYzBVRetMaA9oyD3gjzPjVgvWFAdAoyhFWO45R9i1P2bag3X4u8+5VUeWlRby9uObJPkr/ANKtnOKtMhIA2KkXcC+HvMtyIIzI4Bh4nMe5su+OZMUqwO+2xHF37p0UfSB7qtnSm8Gu4YfxMvj2QPvNVOxbZEw88V1Hizkx9FdNldeBU7XIXRtJVgwtyHRBuMkn+EA6/T9FLsQyTCgxDkbpbV2UMIj94Por2/h7pgqdSrjWQIKneeGhHuqMiMhCBu0JOsTu7o1JE+VU2l9JAuJvdVI6K4NDbuDfCusHcsm5E9/qnyr6MwKC3ZtW+Atqo8lH9K+bcDtYWutKAH4TWRpLPEeUGvobZuL6xLbHeQojkRIatCc4hAzSvbj58CW35lb6WB99U7o5ioxFsQwe0hJUj1lJQdiJzb66Fcw3/wAe0nhwHMH7K590VwRW9evO4Cjsi5pInKQNTwkihslyF5OxUTNrIxWDFIIuZIKvlKnX4xuHTjy0qGMFNrrDmBHEa5mERoeQJ3cAaY28UBuUmdzjLuDFgAMp4nfFbLWHIm5dS80ncqBs3I5T9pUbqxS8uNV1XK5LjuHAbF4l4Jm84HDTOYngOFdx6Pi2thDbgAgE7p844jd5VyHpaepx+KCqULFbqhoB7Sqxnfrmmt2B6QtYtJelgLp1tg6SJzuPE6x9FRlqHhwG5b80ZkhjAyUzp10fFnGpjETNYN1LlxQNOyfhII3Zhr4k1WOnfSCxjTbXD2rtqA0qzTmLFIjUwNPprpez9sMVkHOhXMCI1EHf7q0bQ2DYuPZvWraKxebhUDdlJ1A3maky05E6slwuiq6pzyTHolsa9bwqAXbQQqJQWmVsu+M2cyTx7NM9rbR/U7QY2rjqT22t5CQBuEFgcvfUvA4cIgEwvjr3aVV+l20lvOLAPZAJIkatByj7D7qg00FTmoUrhqWva/6RMOtkm11nWkQqMpUg6ak6jQSdDSBNkXWt3TiApvshMyhhSudVQ8CRx74msOi3RVr7tiHlUtuCs+szSQDHyQR91WDbGygLZZVKoUJ7lKzIE/FgDs+6Kk/AKTKAloSu3f67B2rgklY38YgiafXX0Qjc7WfeLts/ZNU3oXjOswt5DOkuBykn7qtGEbNZs/w3rYP+tf8AxWZBHctYYdT+YK65TWEncukbe/w7+A+0VT29Ubvv3nzq4bf/AMPc8B9oqm5uzvPhw3n6a2bcaSfjzXLYhWP8uSxoryisuq1FY+jH7/x/FXFMRePWZSCZvkDSIliBB/vhXa+i/wC/8fxVxq5D41E36qSvhc/9prTd/wBZvqea8/a/GPt/AumbHeLl1f4lP1VH3VL2rhA6ExrBIPeQQJpfhBGIcc1B9003zypnf9u+s9SVQw6FhcLMpayGRFAACxESQJM6bzxqTediweN6gNlMwVMGD4EVAweLQNiFfR2QqFg6kA/1H0VI2c5S51XEsSh3afG39/31YHNacU4GYkqVaVc7anLcEMd+VgVVCfBiTPcOVe7LsFHsZt6yP/2uPsrfjcECjsHCkgSRrBkMC/IjKABxk0ts7RDYjDDi1xjHCDd5HuJqbHg4hVyjtK7pdK5t5B1gb9DlMd+g99RbbDqyRwZd+/j/AFracSnaCsrFXMqCJytE/SRSu3jQesQENDjXn/5mr7RS+m0YJb0gw4Z1E6ozMpM6Tk3xrGv0Utu4UnEWrTHKerlHk5WI0Mac54z99jx+z2uk5d4Andx3j6oqJiMMgCAo7FDmkwImfVYc2KzyAPdSbK6PupHtYOyWsbNZlntSUOgIg5lA1OmsGY1qLc6Nqbr3C4jiswRA01nTUCPGraLot2+13iOYmNI7hVf6SdIbS22BVWBUgA5dWIheyeE86g+QvNXKshoNAuE37bhPV062T3wSB4jfX0lspctt0PrIZEfxAEfSK4x0f2Gtxequo2aVCmGbU3DIgaRlYa91dox6hL6ZAxz3ArwCVVAEMseGqn3mtSSdkmRyVbGkZqbtW/kNhebgfdVb6PdGCouLdYQt47hv7KwZO7Q1I6TbWQ4mzbUhmXtQNdcywDGi6Bt9WYsjDNoVOs1RLL2HMG5TudoErDDYZEHZA8a3ZqjXcZbTUsI7qj3dtWQCSwgcgxPkAK4gQrqLkv6XLRG0VcA62FPuZwR36RVa6SLlw+F5HOY5arFX39IduxjMji81tktuEt9US1xmIKgCRAkQSdBxqudJNizhMLbUs9xS+qoTmGbKScsxGVedMvF9pr1RbUU7dFG3WD8qB0Vx7W2RF7QuGEUnRWPDkAT9Jq1YTEXVuhC1zDljJR7ZBIHySd5/vWk3Rv8AR/cujM1/qVW4CM9tg7AZWzKCwjUka8q6rtXAfrNs22AdSDkZj6pI7LDiD4VVI1hcSCqbTMy8LuzH1VI2x0mbD5ka4GbXtfJB3QOdVzZ+Ee7dsXVJKvcAzTrOkqe8zx51Xdo4dluPauQt5WIdTpmM7x47/CnfQe69u43UuwM9vDMRlceDA1JzBGwuJVTm17q6nsjFoVa4o0ylWtqpaSCNAg1me7drVR6Y7RfEG1hlcpnJ62yFANu2DmJYidX000POlm2cTibZvXrSjDKZ/eFidIPZA9Y7t/vqLsPDdXbN24xNy4JLNvC/dpVTpgIyQa7Otym2Kr6lebNuZMddVVItvovySCIMeYOtWXYlz4PKRuvWvouoKS4vHKLyXCclu2gAPytZJHfpUjoxtDOASP2l+3l7gLisfuHnVMIc6WN9NbR+/jNSlNI3DcV2TpB/h7ngPtFU4nsDx+893jxq4dIP8Pc8B/MKo9aX1B92X1bzKpsDL0fo6v6CymisZorLWpRWbot+/wDH8VcdwiD9eDAa51nwztP0gV2LomJN/wDzD/dXFttYa5h8TdMah4ETmBzE/SDvrVIJszabT/SvP2rxj7fwLqCJF8HmpFNbtuVPh/xXNNhY3EDM1thxPwu4Rl3ktI4nyNW/ZW1rtuwGxOR7rMQqJ2Zk6RJ3Cd5iBHnxCJzsQm01Srb+AJtC6sl4Iyg9pRoGJG9hKqKV7Nwr3UR3UypIzkyZDCCVkkGJ14022dsfENda5eBtq09hWSYJMydYEGNNdeFWyzsyyojKokR4z306AJvcA26FWrV3Iqi6ZAbKyBgQ4IJUsOSnTTu3xXt/o5duurhQhRuYHZliOPIrPhTe1gcL2SNGQkqQQddRpqQx10BmK9u9JrdslVU6TP8AmnWTr41IvFFUXVbiodrAYgWwmTtAMJJTLJ3kcZM7+cHWBUWxs65hwVulWFyJRdygGZknU7hoK8xfSJiR2hx18xJJ0jWKT43pa+oRjc4HKDA5dqAAT3A76hmUNmpgrPg+kFtLQQIeME+JifopTi9sIWKrB7gCTHloB3mKW4DZWMvgsUjMIBYFssHeBGWeFPdhbMTCKcyFj8Z5Xf4agVLGiVwuNSll/Z+IvDMSUt7wd7REyRwEDfr5012b0Zt5k7BZwMxuXBr7t1P7PbBJUdr4xBiOHh5VKw5jv8YGncKiSrRGG5LBMEqiRJPDWII/yx9NSQeLGO7Np91aFugyIMd241kliTJ1HCdwoxRRZtdBBgSCNNdffWtMGpgRI4ZiSAeYB499Z27o1CydOA09+6tgVt591F4pLR+oIT6o/rUfFbLtAgjMH3DKxEeI5VIe6TopnvnT7dTWyyxA++neToVWsX0JtXH6x3ctJO8gdrfMa/TWnZeyETLaRQRba4LZJPYWQDBPnVwn/n6KUbGt5WOaJ7Uf62j7TSe3AKYcSFFxGz3XWCRz31oxbMgUvOo01mAPsinA2gjZ8xAyMUadNeHvEEVVts9IkTNbMZlaA2g3HQg8RE6d9VEhqrMgGa57tdLeMxl+ziHKX0eMO+bshN4Rl3azqd4J7qejYdy2yvFu4y6SYW8o3euAFuacwDrVS2fgXxd58kBeue5nMAg5mywd+g4VYcNta8YtNaBuZSUcuwGXiToSd27fTtQfUNY7IYjZ/g6xVd0OVSt4w1nEP27j5116puHHQTB3fbSHbG0Jd7aCJ7PDcN2h3b6mYXB3nAvk27QeR8GpLlR/Ed068KZbIwPVoTlGcktMagd53z58KqDmxGpNaYU2HWrrpcqNhtk3LrhVV3IHxp0G7Qbzx3DhV82Jh7dtrSkQ/WJk1JH7RM0cjE7+FYYLDkXmu6dgCAJnfLT5cqn4HZ+fHWkC72W4sRABILT3dk+8V0stBmtDG7CD11tVMrLsbjuXWOkP+GueA/mFUaavPSL/AA1zwH8wqhzXR9U8UenMqX0zwj68gsporGa9rMqtJWnohvv/AOYf7q2be6MJiHF1cq3QIMrKuOTD7xrWrofvv/5h/uqy16SxgGAA7/6vOWzxj7fwKg3ehLliQlkSNVk5SRxAyiD51twvRTEL6zyACuUXYGVtSvats0ctdKvNFW/bx7FSJXAUBVeuYLEHQW7QH/3GmfHJSW90YxlzN1lxGkyIYgr3errwq90VH7WLYoXiqPY6LYhFCr1enxixnXfuSoWK6E4lyTmtKeEFtNZk6a8ffXRaKX2kWxFVy69+ji+4Oe6pPxYYhR/2lT37optsvodcskHJaaDp2yI46dg+/fV7oo+0i2IDiMlXcdgsVcgAW0UHVQ5OYcQTk3UJsy6BHVW/K6R//OT76sVFP7WLYp6RyR/qt/SbamOHXNr4/B61pt7OvCYt24JJjrW4/wDZVioo+0i2I0jtqSLh743Wrfzp/LrBsJiCTmS2eQF1hA/0U+opfaRbEtI5JktXwIFq2NIHwp/LrUuExGYnq7ckCfhW/BpT6in9pFsRpHJIuGvD91b+dP5dZi1e9jb+dP5dOKKPtItiNI5JMTYxDiAiLuMi6Z0//HuqBb2TilA/ZlhuYu3MkyAvIxvq1UUjZIjqQHuC5xj+hGKuFouIitEoGfKY3SI1jhO6tF39Hd91VXa2wHe2vKezXTqKh9jB5f2VA45rlex/0a37CsM9tsxJmSN5J5HnU+30FvK6uOr7IiMzfbl8K6LRSd9Ps7iSW57z8roFqlApVc/PQy+QoPVwo0AYx4+rXg6F3+Jt/wCo/hroNFQ/+XZfL+z8qX3k239Bc/wnQq+mbtW+0IJzNp9XWrLsDo6mHJcnPdIgvEADko4CndFXw2OGF15jcdv+1XJPJIKOKW9I/wDDXPAfzCqFNXzpJ/hrngP5hVAmsr6r4o9OZWt9L8I+vILKa9rCaKzKrTVt6Hb7/wDmH+6nuKxgtlZDdohZAkAkhRJ4asP+AYrHRjH27TXuscLLaTx9am+I2jhXZWa6JQysOwg+RE+ffzr0NllaIALwB3nevP2qJxnJumm4bkxxWLW2AWMAkieAhWYzyEKa1W9qWmMBwd3PiwUeBzECKX38Xg3jNcVoXLqzaggjXXUwTqddTzrWbmCmc4kLlnO8gAhhBmQcwBnfpvq4z44ObxVAhwxa7gm1naFtpyuDlEnuETr5EHzrw7StZA+cZSYB7xM+6CTyg0ss4jBISQ6yVyGWY9nQRBPcK9bE4MoENwZQZHbedZB7UyQQSIncYo0+HebxRoce67gmGM2pbtGGOsEwOQV2k8Boje6thx9sBjm9U5Tv0J0AjjM6RvpXicVg7hlnUmMvrMBEMu4GNzsJ3614uJwYDAOoDHMYZ5zAyCDMgzyijT4ntN4o0OA7LuCY4Xalq4JVx6ocg8FIBk+RE8pFYLtmzrLgRO/TcJJ90+48qg4fE4JJCugDLlIzMQQAF3HTcAJ4xWAuYIa9YJggnPcJIIgyZk7zv3TpS05oO03inoRU9l3BNfSdr5e4Ztx3ad2/Uab9a8ba1kTLjTx48uflSsPgYy51ywBGd40IIJE6nQa79K9u3MEy5S6ld0Zn3aHn3CjTnzN4o0I8ruCc2cWjkhWBK7xy1I+0EeIIrfSSzjcIjFluKCTJ7TRx4TAEsTG6TO+pXpzD+1WrGzsp2nDioGF9cGngmNFLvTmH9qtHpzD+1WpaeLzDio6GTyngmNFLvTmH9qtHpzD+1WjTxeYcUaGTyngmNFLvTuH9qtHp3D+1WjTxeYcUaGTyngmNFLvTmH9qtHp3D+1WjTxeYcUaGTyngmNFLvTmH9qtHp3D+1WjTxeYcUaGTyngmNFLvTuH9qtHp3D+1WjTxeYcUaGTyngmNFLvTuH9qtHpzD+1WjTxeYcUaGTyngmNFLvTmH9qtHpzD+1WjTxeYcUaGTyngsekv+GueA/mFc/q57e2tZfD3FW4pYgQBx1FUqaw/qj2ulBaa4cytv6YxzYzUUx5BZV5Xk0VmVWlRe4j1m/zH7TWFFFM5lNvdCKKKKSkiiiihCKKKKEIooopIRRRRQhFFFFNCKKKKEIooooQiiiihJFFFFCEUUUUIRRRRQhFFFFCEUUUUIRRRRSQiiiihJf/2Q=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902" name="AutoShape 14" descr="data:image/jpeg;base64,/9j/4AAQSkZJRgABAQAAAQABAAD/2wCEAAkGBxQSEhUUExQWFhUXGB4XFxUYGRcdGBYbHRwXGRgdGBkdHSggGhomHBgXITEiJSkrLi4uGh8zODMsNyguLisBCgoKDg0OGxAQGywmICQrMiwuLCwsNDQsLCw0LS0sLDQ0LCwtLCwsLCwvLCwsLCwsLCwvLCwvLSw0LCwsLCwsLP/AABEIAMIBAwMBIgACEQEDEQH/xAAcAAACAgMBAQAAAAAAAAAAAAAABQQGAgMHAQj/xABKEAACAQIDBAYECggFBAEFAAABAhEAAwQSIQUxQVEGEyJhcYEVMlORI0JSk6GiscHS0wcUM0NistHwNHKSwvEWguHiJGNzg6PD/8QAGgEAAgMBAQAAAAAAAAAAAAAAAAECAwUEBv/EADURAAEDAQQHBwUAAgMBAAAAAAEAAgMRBBIhMRNBUWGRwfAiMjNScYHRBRSCobHh8SM0QhX/2gAMAwEAAhEDEQA/AOr4WybhaGiO6d8945VI9Gt7T6p/FWvYh1ueX302rmija5tSuiWRzXUCW+jW9p9U/io9Gt7T6p/FTKirNCzZ+1DTPS30a3tPqn8VHo1vafVP4qZVWNt7Yu27t1EIAVLRGg0LXGVvoFQeyNgqQpMdI80BTb0a3tPqn8VHo1vafV/9qibN2x2L73j2bdwgQNwhYEDU6mpezNt2cQSLbElRJlWGnmBNAZGf9oLpB/pHo1vafVP4qPRrfL+qfxUo2H0hN3FXLZZSjZuqAiVyNlMxqcwhhNRtrbevC7cyOqW7bi3GWSxyhiTodNeEbvdCsRFQP3/lWXZb13l/hWD0a3y/qn8VHo1vl/VP4qTXNtXeqxDSJS+iLoNFY25Hf6x176LXSMnGG3mXq9bYXSc4UNm5xOZfIc6KxVpTrEbdyQEpFetR2b059Gt8v6p/FR6Nb5f1T+KqvgekeIY3JYNFu43qgZSpOWOY013/ABedS8Nt69ZJ/WCrqbLXkIEMMsaGAN8/RvNIPiOND17qRZKDSo69k99Gt8v6p/FR6Nb5f1T+Kl3RfbD3rVwXGVrls6ssQQRmBEGOY8qWYDpBiEW3cvFXS7bZgAIYFVzcANJ047xTrFQGhx+abdqVJakVGHxXZsVk9HN8v6p/FR6Ob5f1T+Kk2zdp4kXLHXMjJfBgKAMukgjTduGpO8VniNsXVxotsQlqQFBGjDLJ7UEhpBjcNOc0xo6Voc6dYpESVpUZV6wTb0e3y/qn8VHo5vl/VP4qquz9uycXdBU3DaN22RwUZgqsJ3gZDuHrEVIwPSW51OINxlLIB1ZIC6scq5o0IzceEHuJgHwnV1jv3KRjlHXpu3qx+jm+X9U/io9HN8v6p/FVet7evXLFrI69abxss8LB0YqY1AkZTpPGvV25iXy2AUF7rWtm5GkKubQaidY3fFOlO9FsPXuldl2jr2Vg9HN8v6p/FR6Ob5f1T+Kky7ZvLhcUWK9bYJXOBodAQY3aTHluqFf29iEto2aSbjSCgkqiliugiTEAjnTJiGo9Gm1AbIdY6Fdis3o5vl/VP4qPRzfL+qfxUq2btxr2MyqwNkq2URvKdXLT/mZhH8NWWpsbG8VCre6RmBS/0e3y/q/+1Ho9vlj/AE/+1MKKs0TFDSvS/wBHt8v6p/FR6Pb5f1T+KmFFGiYjSvSrE4QopbPMRpB4kDnUXrKabVPwTeX8wpFnrknox1AuqCr21Kk9ZRUbPRVOkV2jTHYW+54j/dTek+wd9zxH+6nFd1n8MLhn8Qooooq9UopXjtiJddnYsCwVTGX4pzDeDxppRSIBzTBIyUPA7OS1niSHbMQY8OXdxre1gQQBlkRIABrbRToklFjo/aQ2isg29xGWWgZe1pyMaRWvaHRq1euFyXUmMwXLDRqJkGqrjipa9cZnGKF6LYg6LmGWGjRQsSJjQjjTjpWLhuYdkkOiO66wAwyGD3EZge6a5tIC09nZ8cV06Mhw7WdfngUxv9GbLXOsJYaglQRlJG4nSZ75rL/puzlA7QYPnz9nNObNG6InuqpWbi3RaF8uthmvuQQfWNzMuYQfizvGk94rPDYi5YVb65mHwtlAZnKSWtTO4AhR3ZjyqImGd3rDdv8A0pGF2V7rHfu/atP/AE3ahRLaB1nsah94PZ+zzmtdropZUEZnJOXtErMKZA9WI/sRVXu4S2uZMQzzbtL1IAYyYJMaGHJ46HUcqb7Zwpu7Pt3LktcRB5kgAnv5yKYeKHsjAdauCRYQQLxxPWvin2H2NbtuzJK5kyFRGWNTO6Z1PHjUXA9GLFoz2mMZRmI7IPAQBVZx+BS3ibSiMgS2RmB0lnY5SNFOo4cqNnYZLmIuo/bDh2zidYYMA+Yajlyjjoaekx7ozS0eHeOVesVaNm9G7Vlw4LEgQobLCDksAaV5i+jdq5ca4WeW1gFYBjLIkTMafRuqmNY/+PZtor5nXrbmXgwGVCRod5La8VHDSp+K2kxvW8SFYlLVssomdTcW6sc9ZjuFQ0wpi3YfnVqUzCa4O3fGvWrLd6NWSABKwpUxl7QYQc0jw3RWuz0Wsr8Z21BJJXtAbgezu18aqdxX6q7n3vdtO8yVJJBYxxXfpyrama2bVy1r1SSQpOUqWYXFAPMRA5wael13fnOnJLRHK/8AGVeatGI6MWmmCyAsGhcoAIGXSV5V6/Rmx1YtjMsHMHEZp4ndA8hxPM1WcLslHXBZgSbgyvMaBUaN401jfxrUuWRczP8Arf6xG4+pn5x6uTSJ7omjSay0dUOzejRHK8eqjbuVytbBtLYayJyv6zaZjO/hH0cTWqz0ctqFBe42ViwzFTvXKfi8qciva6brdi5rztqVbO2DbssjITKKyj1dQxBMwByG7lTWiimABkkSTmiiiimkiiiihCh7X/ZN5fzCq7NWLbH7FvL+YVW6zbZ3x6fK0bJ3D6rKaKxorkquqicbA33PEf7qcUm6P77niP8AdWW09t5H6q2vWXYkiYVAdxduE8AASa1rP4Y61rLtHiHrUm9FKLF6+w1e2O4W2P05xW74f2lv5o/mVbfCpulMaKXfD+0t/NN+ZRF/2lv5o/mUXwihTGil0X/aW/mj+ZRF/wBpb+ab8yi+EUKlNg7ZbOUUv8rKM3v31sa0pIYgEjcYEid8GoUX/aW/mm/Moi/7S38035lF8IoVIbA2iuU20KzOXKInnEb6yfCoVClFKjcpAgRugcKixf8AaW/mm/MryL/tLfzR/MovhFCpV/CW3ILorEbiygkeE1su2lYZWAIO8EAj3VB+H9pb+aP5lHw/tLfzTfmUXwi6VJu4K2xBa2jEbiVBI5RpWVrCW1JKooLbyFAJ8edRIv8AtLfzR/Moi/7S380fzKL4RQqXawqLqqKDEaADTfHhNYDAWgCOrSCIIyrqJmN26daj/D+0t/NN+ZRF/wBpb+aP5lF8IoVKfBWzM20MxMqNY3TprFFvBW19W2g0jRQNDvG7dUWL/tLfzR/Mo+H9pb+aP5lF8IoVLXCoMsIvZ9XQdn/Lyrz9Tt5s+Rc/ysoze/fUX4f2lv5o/mUfD+0t/NH8yi+EUKY0Uu+G9pb+aP5lHw3tbfzR/MovhFCmNFLvhvaW/mj+ZR8P7S38035lF8IulMaKXfD+0t/NN+ZXk3/aW/mj+ZRfCLpTKiljHEcHtE8ijAHzDmPdXuz9q53Nq4vV3QJyzKsPlI3xh9I4gUw4FBFFt2x+xby/mFVuasm2f2L+X2iqxWbbe+PT5WjY+4fVZzRWFFcdV2UTnYB1u+X+6kexDmUudWuOzseZJIHuUKPKnewf339/Kqp2to9Rh0YKzEgwACQN5lo3CtONwEIJWXKKynrUrrhamCuM4jpdiEbOtw5l4a9WdB2cp3ge/vrp3RPbq43DrdUQ251+Sw3+VQinbIaBEsTmipTeK9iva9q+ioqsYoiva9p0QvAKIr2iiiF5FeRWdeUqJVWMURWVFOidVjFEVlRRRFVjFEVlFFFEVWBWiKzivDRRFVhFEUFhMSJ5Tr7qyoQsMteNpNbaS9Ijca2baQBc7BbeYaQ0ctJqEsgjYXFSaLxoshtWYKroeJqRbxZO8CqPs/FPZuFHB0DAEjRo7+InSe/WKsGC2sjkg9lgNZ0EeNeXP1C0X8XfC7XQtAwCsNq8G3Hx5g99ZGkuFxSBgQRLGIn1q530u6QviMS4t3SLFuFU6hWI9cgaBhmMTyArZs1vEkRccwlDY3SyXQaDautLdHMe8a0t6QQFtXh61u7bgjiHdbTDwIaf+0cqoPRnGs1u5bVw1wQ9lYAlgZfKdd6A9njTC/tII74ZT8Gb1soDOmW9bJjwiPca6op71DRTnsBjDqGtMfbr+FdB2z+xfy/mFVirPtr9g/l/MKq7HQf3z/vWoWwVk9lCyGjPdezRWFe1wVXenWwP339/Kqr2LZOF7JhgCR2c24n4vxvCrP0f/ff38qkmw/2Sef2mtWIVhAO9ZMppMT6KhbWW3dvKMPbgspLJqskayAYjlVo/R9buW7jPctm0ChATQs+oIJ5erpzqTtfC4bDk3ik3XbMJPvA7ieHOK14a+WIWe03adv74D+lZj6xPwzVkkwLaKbtPpTcDD4g+SdCOU8/KrL0f2oMTaz8QcpjcSOIqubYVeqzkDMo7LlZIMwD4Ca3dGMZaw6FJJVmz5jvAb1ZHfvAHCKvs85c6riouYCzshW+ivFYEAgyDxr2tJcq8qJe2paRyjOAw1I10pdjl7bqdGMsGnUCNNJmNCIFI9sst1Fts7ZxcEqIDGV9xGoIPfXNJOW1FFeyIFXe3cDAEGQeNZ1WegSXVw2W6rLDnKG3xoftmn+IxiJ67BfE+6rmOq28VU5tDQLea8Ir0V5U1FFLr20IZgSBlPA6gcCwjQVoxG3gt1raqWKRn1IiRPZ0MkDvFebatkMGQFidCNfeB93MCqZDeBDTiFaxtD2taZ4S4Svaidxj7a31WF2kMNcFsLIcZyCTmQHMI17xoPHlVgwmLW4JXzHEVcxjwwFyoL23y0LfUXaSE2rgVipKMAwMEGDBB4HvqVWu6JFNSC4ltnDYi1lvWXNy2QLZLqOuDzJDSoYgEaN3CupdDdotfwdm5cnPBUk72KkrPnFch6Qbf/U9pXVtXBctW2zi12urS4Pi75bIddIEiI0qRs7pXijaZOtMMc0E6iTmMOCCus6AxrXGyrJKFaf2kkrKt/a7gXFV7pkzm0BZutbuqc4K5ddGEEMCDOvmBST9H143DeJZYLK62pJiFCuw8TB8Zp50x2YLljrZVXs/CKSBBy6lWMTl8OMGuqQBzDdK4GgskuvGSRpiDeIS4qTCr2dQZOcsPkkrvHCa17V2KtvVHdQ0hohtBAgZhPLeaW9Btp/rOJuHLGWCd2+Dyq44oArJUsJYEDXQkGforyEzbsjgu+tDgk+wdmILq9t3IB1c6LI1hRoDMe6qnsXowLbSzI18XSjAwVUKYYkHeuWd0drLV2wdooQ1oi4vyhvG/RhM74rm2Kw9/D3i14MGDFp3W7mYkt3tI7XKRqK67HJ2C07VJrjiAc1YduWHt2zefDBTbIZnQ5estgjMrQJXQzoZ0IBOta8K5vuLhUSl22zECAM1xFBHIHNEf0qJj9s3MTaGHBKq/YOszAiPMD3VZdm4W1awZC3FuO12xmyggLlvWxAnU8ZPOtezRudR4GAKJLQ2OJzCe0cB6K97a/YP5fzCqsToKtO2/2D+X2iqqdw/r4xp7/wC98rX4n481TZO5+SJorGvKzlo0T3o9++8fxUk2Gfgk8/tNO+jv77x/FVL2ftYW1AzppOhIkanvrViddhb68ysmZtZj7cku6SbSD4ogkFLY8tOHjIJ91M+j5cjMUidSSd/lwHdUC7sK09xnlizaxw1Eg898cazw+yrZaSzkNpGdgUIE8DqDzrMe8OJIXOQQcVbbpBEESDoeUcqUbPu5m/iaTPIA5fLjUoX8pRSdIgbpJG4k0s2dc+GuBEPZYrm4AZmYfzClECFfC6tQrZgsZklC2hiN879Y8vdFOLF4Eb92/wAOdVDEXAZgwcpA5yYjfTPC3Q7jKRCtqp0Eag5TykHSu+OQtUXgVoVLxeH6+4h0Crv5ty8v60vtbCFzENeIyL8UfHaNCxn1ByG/wppdxNoAjOikd6gioON6RWgItutx90Ky/SQYFOSRudE2lwyWGzZw+Ja1JKPqs675jU6yCI8weNZbcwwd2nJDLEx21jdr46+/zTbRxDBlc71XORyh1Jn/AEnSq7s7pBca616DkUiFJJnUjMddDR2pW0arHkMo8610/ZGMRraAHUKNDodIGo8x76nE1R1xjLfVzGS4oKuAYkxpoNDMf2ay/SdtVreBADZetbIzDllYkDxIA8JFdMZwAXKR2qJNiuklr0iy2bkrciGOYg3PUIQKJjdv038K6BisYltCWMKm/wAp+nSvmvontllxdt8iuwuBgpBKht0mIgca6j0i23cK3UKFZdWJEsigCRqBHrHNBj1Yq10TWyhuspOebl7YtV3a5ZmusRmdo5hTugf5QI/5NWvo1jwLsE6N2fPh94865lh0uXYZVK2wOyPjRzE8TqSfDfVk2bicgAjKVgrLBsxBkbq1XMBZdWQHEPvFdSe5FabuKAg8Kg4i4T2CAQTLTw1J/oKXbXvubNxUIVijKuYneQQsnUjWvOukINFsDEr5zuHPcZm3s7Enzkz76a28V1drNzMfR/zSq3hmFxlIIMxr3nf3iONSXg2cs667yNaTjjVesi7mCsez9oPbyPaco41Rxz10PAqQYM12XB4z9bwKm6oU3rcOscSIaBXzjsLbTW3tgqGVGB11BgzEcfCu/XcZOVgR8JaRzyzHNqB3gfRUml8TbrstSwbdJHK+8zMZrVsPYtjAsgtlibkhncjWIjThWwYy5h82cSgaCwnTiCZEQeYqndJtstdvZLTMBYklwfjbix7hqsHfrWWHfEYhB+tYh7do7kBCM4/ijUD+9KwbXGHSl1aBEQN3FdAwGMt3O1bcGdSBl/pUDpFaW8jWHIBYSjRqjcJ/vdNUex0eGcNhL99cusW1LLOusueO7fFNf+p3QMuKstdt22yNdVQHRv4kk92oJmeFVXHto5hr7dA+xUrqqoum1o+lxAVGglSScx04zIEk6CeNWfD4aFtF5U9Zay29xHbEs/Kcx0rdilwsNj7ZDiNWPxCB6xXg+4Se7jvgYDENcNu4297tsqvyUzqR4k6HwivTw/UdLG1rRTUfVZ7rPRxc41XWNufsH8v5hVUO4bv78vvq1bd/YP5fzCqmZyjXTlJ+z3++qLZ4n4813WTw/wAuS8orGaKzFpJ/0c/feP4q5hib2WO2QMp8/hMsDv7W+undG/3/AI/irlpGViYDMqu/AwpZhHhA+k1p4/btpt5lYtp8U+38Tg3zmHCBGm6Rw7tBWN7MGJ1M8tD31nhLPWWUCatdbNx3dpt+8aHfUC1iLyu1vq+syNB7YDgchpDR41n3e0aKp+VU0wdmC1wknKJg8zoPvqwYTZNo2zABeTmeZht5nu13cjSHFXMyKFByh1DbpJOhnw/rSjZTXuoyWyQLkZ9+bNuOp3TxPdRI1xGCtswrVWQsGRyTAQhc28yM6n3EV7hbg6oXFk5gRA3sSzGB4SRPIctaiWbK2rLWyZAgbjx7TDfp6x91Z2E+CzDs71QjUZZKpA4HSJ8K7GZCqg89sqfiSzYDtJl0XMxCmFBEsVGsaVWtlYq2jmR8IrQQuudTABXgSO7eGq2dL9o9TY6u2e2481Ti3CCYAnx31UtnbPJUXjbYQSc5KxG4nLvmTwEV0SgUAK7bOKx9rWUytY03LhLA5WYW1niBmn6Trw8aV2cQtjEXVaO3BG4iCASCOe/QUx2hiAQjIJIfQAcQhmQKrD2WN4k6k3GAgcddw4esBUoW0wChbWgMbRWHo3fUEorZyHYdVx3LlI5z2gTwgzS79Kt0vg1IcfA3QXE6qHGQZhzDBdeIM002VhAgOVfhGbRuO48eRiaibccW7dwKFOSwcwKyjMjPBC7pJg8am9xY8UWe01C5Ls3HEDLadUZwASTl5aTMAyPsrq/RO1i7mBS4Lq+uRJ1HZJGpnLvjXvrkaYcMrQNATrw0yjXzkT319J9C8AE2Zh1j1rSsQf4ob+ldNoaHUJCk1xaSAqFinxAfPeYsYKjQZVAldNBub7a2XmY3bKouZi0xzgK4nu1irP0ywRGGzLwa7I7muZgfo+mk3RsTibJ/+iX8SMv3V0QupC6i4Z2/8rVYQl0HtcFAIB0znLI8PW91KOll5rVq42btaBdd7MjR7oJplhsRPXMT6zzv3Q7RHdA+mluNwq3rge4dIClAfW9bLxnxHiONYEmZXcylQSuUbbtfDW5n9kpI5xOU+YAPgRS84fMRKkSY18hVi6bsL207ioSVUIkzOiosweUyPKpmG2FcZSyISijMSBPmePOomTRgDXRers4a6IOdgqZYweW/bCzJcAd+umniK7h0jY2LGfcURLQP8WWQfAST5VyDCXJxdkggEX0CzO8k7/OukfpMxBt4ZQ10XGuXQSBoFCoRpru1486tne4tYDrqsW0xsFocBuVS2di3NxbCjtN23IEyxEqI4wCNDpJNdK2bgbNu2HZetvMYzHtFZEnU6A/5Yqt9BNmi45u5cwuHXMfiLoIA0A0nWr7ZuG48IFFtZiOCjefEwPorkYMajPL365KNancFLtIEXLl1Op09wHOqXtjCD9auW3KgYtCAk9pWQCGI4Tr/AKaud66W1AIJ05kd3j31zfpTeS1ft3gxzC4uXWSy7nZuQ7Wg5UrQC5haPbl+0QVLqqD0WwTpcxFi+kFlzZZlLluSGAA38wd4O+t74p1x1uy2/rV3bsoZcpHcdPeKb49wmJsXAdO0s81YT9sCpG0bS9ZbuKIc3bdpzzVWDW55Df4wOQrksVpraGk/+qccuSttEdGEroe3f8O/gPtFVI+r/wAd/f8Adyq27e/w7+A+0VUT6o/oe/yrYtnifiq7H4f5LCaKxmisuq06Kw9Gf3/j+KuMYbEscVcXLCywLE+sOSxuETJ/irs/Rn9/4/irjmIEMeMu5B4gloA+j6RWm40s7fU81hWrxj7fxdA6NYbLlGnYtqNO8L/SlvSXPZvxbEG+Zz/JAADRyNPtipDXO7IvuRf61p6UssITOh4d+lZ4dQoc2rVBFoDDDKNzp/MK27OwYVSOIZxy0zGPGotjG2rlki3cDEFSRuYAEb1OophduCbikkayeGhAJq1hqUQYGm5QLd05ZYadblIPMZlHjoGJ8BWu3dZQloypZ1Ou8ZiG05fdWk7Qi04ytPWDLp2hIeJ5GSDTK2FfF2QTmBVAp4dgE/za/wDbV7XalCTvFe7Z2T+tY5bYzBVRetMaA9oyD3gjzPjVgvWFAdAoyhFWO45R9i1P2bag3X4u8+5VUeWlRby9uObJPkr/ANKtnOKtMhIA2KkXcC+HvMtyIIzI4Bh4nMe5su+OZMUqwO+2xHF37p0UfSB7qtnSm8Gu4YfxMvj2QPvNVOxbZEw88V1Hizkx9FdNldeBU7XIXRtJVgwtyHRBuMkn+EA6/T9FLsQyTCgxDkbpbV2UMIj94Por2/h7pgqdSrjWQIKneeGhHuqMiMhCBu0JOsTu7o1JE+VU2l9JAuJvdVI6K4NDbuDfCusHcsm5E9/qnyr6MwKC3ZtW+Atqo8lH9K+bcDtYWutKAH4TWRpLPEeUGvobZuL6xLbHeQojkRIatCc4hAzSvbj58CW35lb6WB99U7o5ioxFsQwe0hJUj1lJQdiJzb66Fcw3/wAe0nhwHMH7K590VwRW9evO4Cjsi5pInKQNTwkihslyF5OxUTNrIxWDFIIuZIKvlKnX4xuHTjy0qGMFNrrDmBHEa5mERoeQJ3cAaY28UBuUmdzjLuDFgAMp4nfFbLWHIm5dS80ncqBs3I5T9pUbqxS8uNV1XK5LjuHAbF4l4Jm84HDTOYngOFdx6Pi2thDbgAgE7p844jd5VyHpaepx+KCqULFbqhoB7Sqxnfrmmt2B6QtYtJelgLp1tg6SJzuPE6x9FRlqHhwG5b80ZkhjAyUzp10fFnGpjETNYN1LlxQNOyfhII3Zhr4k1WOnfSCxjTbXD2rtqA0qzTmLFIjUwNPprpez9sMVkHOhXMCI1EHf7q0bQ2DYuPZvWraKxebhUDdlJ1A3maky05E6slwuiq6pzyTHolsa9bwqAXbQQqJQWmVsu+M2cyTx7NM9rbR/U7QY2rjqT22t5CQBuEFgcvfUvA4cIgEwvjr3aVV+l20lvOLAPZAJIkatByj7D7qg00FTmoUrhqWva/6RMOtkm11nWkQqMpUg6ak6jQSdDSBNkXWt3TiApvshMyhhSudVQ8CRx74msOi3RVr7tiHlUtuCs+szSQDHyQR91WDbGygLZZVKoUJ7lKzIE/FgDs+6Kk/AKTKAloSu3f67B2rgklY38YgiafXX0Qjc7WfeLts/ZNU3oXjOswt5DOkuBykn7qtGEbNZs/w3rYP+tf8AxWZBHctYYdT+YK65TWEncukbe/w7+A+0VT29Ubvv3nzq4bf/AMPc8B9oqm5uzvPhw3n6a2bcaSfjzXLYhWP8uSxoryisuq1FY+jH7/x/FXFMRePWZSCZvkDSIliBB/vhXa+i/wC/8fxVxq5D41E36qSvhc/9prTd/wBZvqea8/a/GPt/AumbHeLl1f4lP1VH3VL2rhA6ExrBIPeQQJpfhBGIcc1B9003zypnf9u+s9SVQw6FhcLMpayGRFAACxESQJM6bzxqTediweN6gNlMwVMGD4EVAweLQNiFfR2QqFg6kA/1H0VI2c5S51XEsSh3afG39/31YHNacU4GYkqVaVc7anLcEMd+VgVVCfBiTPcOVe7LsFHsZt6yP/2uPsrfjcECjsHCkgSRrBkMC/IjKABxk0ts7RDYjDDi1xjHCDd5HuJqbHg4hVyjtK7pdK5t5B1gb9DlMd+g99RbbDqyRwZd+/j/AFracSnaCsrFXMqCJytE/SRSu3jQesQENDjXn/5mr7RS+m0YJb0gw4Z1E6ozMpM6Tk3xrGv0Utu4UnEWrTHKerlHk5WI0Mac54z99jx+z2uk5d4Andx3j6oqJiMMgCAo7FDmkwImfVYc2KzyAPdSbK6PupHtYOyWsbNZlntSUOgIg5lA1OmsGY1qLc6Nqbr3C4jiswRA01nTUCPGraLot2+13iOYmNI7hVf6SdIbS22BVWBUgA5dWIheyeE86g+QvNXKshoNAuE37bhPV062T3wSB4jfX0lspctt0PrIZEfxAEfSK4x0f2Gtxequo2aVCmGbU3DIgaRlYa91dox6hL6ZAxz3ArwCVVAEMseGqn3mtSSdkmRyVbGkZqbtW/kNhebgfdVb6PdGCouLdYQt47hv7KwZO7Q1I6TbWQ4mzbUhmXtQNdcywDGi6Bt9WYsjDNoVOs1RLL2HMG5TudoErDDYZEHZA8a3ZqjXcZbTUsI7qj3dtWQCSwgcgxPkAK4gQrqLkv6XLRG0VcA62FPuZwR36RVa6SLlw+F5HOY5arFX39IduxjMji81tktuEt9US1xmIKgCRAkQSdBxqudJNizhMLbUs9xS+qoTmGbKScsxGVedMvF9pr1RbUU7dFG3WD8qB0Vx7W2RF7QuGEUnRWPDkAT9Jq1YTEXVuhC1zDljJR7ZBIHySd5/vWk3Rv8AR/cujM1/qVW4CM9tg7AZWzKCwjUka8q6rtXAfrNs22AdSDkZj6pI7LDiD4VVI1hcSCqbTMy8LuzH1VI2x0mbD5ka4GbXtfJB3QOdVzZ+Ee7dsXVJKvcAzTrOkqe8zx51Xdo4dluPauQt5WIdTpmM7x47/CnfQe69u43UuwM9vDMRlceDA1JzBGwuJVTm17q6nsjFoVa4o0ylWtqpaSCNAg1me7drVR6Y7RfEG1hlcpnJ62yFANu2DmJYidX000POlm2cTibZvXrSjDKZ/eFidIPZA9Y7t/vqLsPDdXbN24xNy4JLNvC/dpVTpgIyQa7Otym2Kr6lebNuZMddVVItvovySCIMeYOtWXYlz4PKRuvWvouoKS4vHKLyXCclu2gAPytZJHfpUjoxtDOASP2l+3l7gLisfuHnVMIc6WN9NbR+/jNSlNI3DcV2TpB/h7ngPtFU4nsDx+893jxq4dIP8Pc8B/MKo9aX1B92X1bzKpsDL0fo6v6CymisZorLWpRWbot+/wDH8VcdwiD9eDAa51nwztP0gV2LomJN/wDzD/dXFttYa5h8TdMah4ETmBzE/SDvrVIJszabT/SvP2rxj7fwLqCJF8HmpFNbtuVPh/xXNNhY3EDM1thxPwu4Rl3ktI4nyNW/ZW1rtuwGxOR7rMQqJ2Zk6RJ3Cd5iBHnxCJzsQm01Srb+AJtC6sl4Iyg9pRoGJG9hKqKV7Nwr3UR3UypIzkyZDCCVkkGJ14022dsfENda5eBtq09hWSYJMydYEGNNdeFWyzsyyojKokR4z306AJvcA26FWrV3Iqi6ZAbKyBgQ4IJUsOSnTTu3xXt/o5duurhQhRuYHZliOPIrPhTe1gcL2SNGQkqQQddRpqQx10BmK9u9JrdslVU6TP8AmnWTr41IvFFUXVbiodrAYgWwmTtAMJJTLJ3kcZM7+cHWBUWxs65hwVulWFyJRdygGZknU7hoK8xfSJiR2hx18xJJ0jWKT43pa+oRjc4HKDA5dqAAT3A76hmUNmpgrPg+kFtLQQIeME+JifopTi9sIWKrB7gCTHloB3mKW4DZWMvgsUjMIBYFssHeBGWeFPdhbMTCKcyFj8Z5Xf4agVLGiVwuNSll/Z+IvDMSUt7wd7REyRwEDfr5012b0Zt5k7BZwMxuXBr7t1P7PbBJUdr4xBiOHh5VKw5jv8YGncKiSrRGG5LBMEqiRJPDWII/yx9NSQeLGO7Np91aFugyIMd241kliTJ1HCdwoxRRZtdBBgSCNNdffWtMGpgRI4ZiSAeYB499Z27o1CydOA09+6tgVt591F4pLR+oIT6o/rUfFbLtAgjMH3DKxEeI5VIe6TopnvnT7dTWyyxA++neToVWsX0JtXH6x3ctJO8gdrfMa/TWnZeyETLaRQRba4LZJPYWQDBPnVwn/n6KUbGt5WOaJ7Uf62j7TSe3AKYcSFFxGz3XWCRz31oxbMgUvOo01mAPsinA2gjZ8xAyMUadNeHvEEVVts9IkTNbMZlaA2g3HQg8RE6d9VEhqrMgGa57tdLeMxl+ziHKX0eMO+bshN4Rl3azqd4J7qejYdy2yvFu4y6SYW8o3euAFuacwDrVS2fgXxd58kBeue5nMAg5mywd+g4VYcNta8YtNaBuZSUcuwGXiToSd27fTtQfUNY7IYjZ/g6xVd0OVSt4w1nEP27j5116puHHQTB3fbSHbG0Jd7aCJ7PDcN2h3b6mYXB3nAvk27QeR8GpLlR/Ed068KZbIwPVoTlGcktMagd53z58KqDmxGpNaYU2HWrrpcqNhtk3LrhVV3IHxp0G7Qbzx3DhV82Jh7dtrSkQ/WJk1JH7RM0cjE7+FYYLDkXmu6dgCAJnfLT5cqn4HZ+fHWkC72W4sRABILT3dk+8V0stBmtDG7CD11tVMrLsbjuXWOkP+GueA/mFUaavPSL/AA1zwH8wqhzXR9U8UenMqX0zwj68gsporGa9rMqtJWnohvv/AOYf7q2be6MJiHF1cq3QIMrKuOTD7xrWrofvv/5h/uqy16SxgGAA7/6vOWzxj7fwKg3ehLliQlkSNVk5SRxAyiD51twvRTEL6zyACuUXYGVtSvats0ctdKvNFW/bx7FSJXAUBVeuYLEHQW7QH/3GmfHJSW90YxlzN1lxGkyIYgr3errwq90VH7WLYoXiqPY6LYhFCr1enxixnXfuSoWK6E4lyTmtKeEFtNZk6a8ffXRaKX2kWxFVy69+ji+4Oe6pPxYYhR/2lT37optsvodcskHJaaDp2yI46dg+/fV7oo+0i2IDiMlXcdgsVcgAW0UHVQ5OYcQTk3UJsy6BHVW/K6R//OT76sVFP7WLYp6RyR/qt/SbamOHXNr4/B61pt7OvCYt24JJjrW4/wDZVioo+0i2I0jtqSLh743Wrfzp/LrBsJiCTmS2eQF1hA/0U+opfaRbEtI5JktXwIFq2NIHwp/LrUuExGYnq7ckCfhW/BpT6in9pFsRpHJIuGvD91b+dP5dZi1e9jb+dP5dOKKPtItiNI5JMTYxDiAiLuMi6Z0//HuqBb2TilA/ZlhuYu3MkyAvIxvq1UUjZIjqQHuC5xj+hGKuFouIitEoGfKY3SI1jhO6tF39Hd91VXa2wHe2vKezXTqKh9jB5f2VA45rlex/0a37CsM9tsxJmSN5J5HnU+30FvK6uOr7IiMzfbl8K6LRSd9Ps7iSW57z8roFqlApVc/PQy+QoPVwo0AYx4+rXg6F3+Jt/wCo/hroNFQ/+XZfL+z8qX3k239Bc/wnQq+mbtW+0IJzNp9XWrLsDo6mHJcnPdIgvEADko4CndFXw2OGF15jcdv+1XJPJIKOKW9I/wDDXPAfzCqFNXzpJ/hrngP5hVAmsr6r4o9OZWt9L8I+vILKa9rCaKzKrTVt6Hb7/wDmH+6nuKxgtlZDdohZAkAkhRJ4asP+AYrHRjH27TXuscLLaTx9am+I2jhXZWa6JQysOwg+RE+ffzr0NllaIALwB3nevP2qJxnJumm4bkxxWLW2AWMAkieAhWYzyEKa1W9qWmMBwd3PiwUeBzECKX38Xg3jNcVoXLqzaggjXXUwTqddTzrWbmCmc4kLlnO8gAhhBmQcwBnfpvq4z44ObxVAhwxa7gm1naFtpyuDlEnuETr5EHzrw7StZA+cZSYB7xM+6CTyg0ss4jBISQ6yVyGWY9nQRBPcK9bE4MoENwZQZHbedZB7UyQQSIncYo0+HebxRoce67gmGM2pbtGGOsEwOQV2k8Boje6thx9sBjm9U5Tv0J0AjjM6RvpXicVg7hlnUmMvrMBEMu4GNzsJ3614uJwYDAOoDHMYZ5zAyCDMgzyijT4ntN4o0OA7LuCY4Xalq4JVx6ocg8FIBk+RE8pFYLtmzrLgRO/TcJJ90+48qg4fE4JJCugDLlIzMQQAF3HTcAJ4xWAuYIa9YJggnPcJIIgyZk7zv3TpS05oO03inoRU9l3BNfSdr5e4Ztx3ad2/Uab9a8ba1kTLjTx48uflSsPgYy51ywBGd40IIJE6nQa79K9u3MEy5S6ld0Zn3aHn3CjTnzN4o0I8ruCc2cWjkhWBK7xy1I+0EeIIrfSSzjcIjFluKCTJ7TRx4TAEsTG6TO+pXpzD+1WrGzsp2nDioGF9cGngmNFLvTmH9qtHpzD+1WpaeLzDio6GTyngmNFLvTmH9qtHpzD+1WjTxeYcUaGTyngmNFLvTuH9qtHp3D+1WjTxeYcUaGTyngmNFLvTmH9qtHp3D+1WjTxeYcUaGTyngmNFLvTmH9qtHp3D+1WjTxeYcUaGTyngmNFLvTuH9qtHp3D+1WjTxeYcUaGTyngmNFLvTuH9qtHpzD+1WjTxeYcUaGTyngmNFLvTmH9qtHpzD+1WjTxeYcUaGTyngsekv+GueA/mFc/q57e2tZfD3FW4pYgQBx1FUqaw/qj2ulBaa4cytv6YxzYzUUx5BZV5Xk0VmVWlRe4j1m/zH7TWFFFM5lNvdCKKKKSkiiiihCKKKKEIooopIRRRRQhFFFFNCKKKKEIooooQiiiihJFFFFCEUUUUIRRRRQhFFFFCEUUUUIRRRRSQiiiihJf/2Q=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Picture 4" descr="https://encrypted-tbn1.gstatic.com/images?q=tbn:ANd9GcSXaH8dQQ0xIumdjlhgH2FTBza982xo0RRqqywFspfu4nANtQ0v6nqeW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71486"/>
            <a:ext cx="1905013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00562" y="142858"/>
            <a:ext cx="4429156" cy="477053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  <a:latin typeface="Comic Sans MS" pitchFamily="66" charset="0"/>
              </a:rPr>
              <a:t>17 Ora, ao sair para se pôr a caminho, correu para ele um homem, o qual se ajoelhou diante dele e lhe perguntou: Bom Mestre, que hei de fazer para herdar a vida eterna?</a:t>
            </a:r>
            <a:br>
              <a:rPr lang="pt-BR" sz="16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sz="1600" dirty="0" smtClean="0">
                <a:solidFill>
                  <a:schemeClr val="bg1"/>
                </a:solidFill>
                <a:latin typeface="Comic Sans MS" pitchFamily="66" charset="0"/>
              </a:rPr>
              <a:t>18 Respondeu-lhe Jesus: Por que me chamas bom? ninguém é bom, senão um que é Deus.</a:t>
            </a:r>
            <a:br>
              <a:rPr lang="pt-BR" sz="16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sz="1600" dirty="0" smtClean="0">
                <a:solidFill>
                  <a:schemeClr val="bg1"/>
                </a:solidFill>
                <a:latin typeface="Comic Sans MS" pitchFamily="66" charset="0"/>
              </a:rPr>
              <a:t>19 Sabes os mandamentos: Não matarás; não adulterarás; não furtarás; não dirás falso testemunho; a ninguém defraudarás; honra a teu pai e a tua mãe.</a:t>
            </a:r>
            <a:br>
              <a:rPr lang="pt-BR" sz="16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sz="1600" dirty="0" smtClean="0">
                <a:solidFill>
                  <a:schemeClr val="bg1"/>
                </a:solidFill>
                <a:latin typeface="Comic Sans MS" pitchFamily="66" charset="0"/>
              </a:rPr>
              <a:t>20 Ele, porém, lhe replicou: Mestre, tudo isso tenho guardado desde a minha juventude.</a:t>
            </a:r>
            <a:br>
              <a:rPr lang="pt-BR" sz="16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sz="1600" dirty="0" smtClean="0">
                <a:solidFill>
                  <a:schemeClr val="bg1"/>
                </a:solidFill>
                <a:latin typeface="Comic Sans MS" pitchFamily="66" charset="0"/>
              </a:rPr>
              <a:t>21 E Jesus, olhando para ele, o amou e lhe disse: Uma coisa te falta; vai vende tudo quanto tens e dá-o aos pobres, e terás um tesouro no céu; e vem, segue-me.</a:t>
            </a:r>
            <a:br>
              <a:rPr lang="pt-BR" sz="16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sz="1600" dirty="0" smtClean="0">
                <a:solidFill>
                  <a:schemeClr val="bg1"/>
                </a:solidFill>
                <a:latin typeface="Comic Sans MS" pitchFamily="66" charset="0"/>
              </a:rPr>
              <a:t>22 Mas ele, pesaroso desta palavra, retirou-se triste, porque possuía muitos bens.</a:t>
            </a:r>
            <a:endParaRPr lang="pt-BR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2844" y="96126"/>
            <a:ext cx="42148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Marcos 10.17-22</a:t>
            </a:r>
          </a:p>
          <a:p>
            <a:pPr algn="ctr"/>
            <a:endParaRPr lang="pt-BR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Não sabemos os</a:t>
            </a: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caminhos do </a:t>
            </a: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Senhor para a</a:t>
            </a: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nossa vida.</a:t>
            </a: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Jesus amou este</a:t>
            </a: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jovem rico porque</a:t>
            </a: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via nele as qualidades talvez,</a:t>
            </a:r>
          </a:p>
          <a:p>
            <a:pPr algn="ct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que seus discípulos não possuíssem e podia já estar pensando nele para ser um futuro Paulo, quem sabe?</a:t>
            </a:r>
          </a:p>
          <a:p>
            <a:pPr algn="ct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Este jovem pelo amor à riqueza, perdeu a oportunidade de se tornar um discípulo do Mestre. </a:t>
            </a:r>
          </a:p>
        </p:txBody>
      </p:sp>
      <p:sp>
        <p:nvSpPr>
          <p:cNvPr id="37890" name="AutoShape 2" descr="data:image/jpeg;base64,/9j/4AAQSkZJRgABAQAAAQABAAD/2wCEAAkGBxQTEhUUExQVFhUXGR0bGRgYGBwgHBgfHRgXGRocHCAaHighHRwlHxgcITEhJSkrLi4uHR8zODMsNygtLiwBCgoKDg0OGxAQGywkHyQsLCwsLCwsLCwsLCwsLCwsLCwsLCwsLCwsLCwsLCwsLCwsLCwsLCwsLCwsLCwsNywsLP/AABEIALcBEwMBIgACEQEDEQH/xAAbAAACAgMBAAAAAAAAAAAAAAAEBQMGAAIHAf/EAEYQAAIBAgQCCAQDBgQFAwQDAAECEQADBBIhMQVBBhMiUWFxgZEyobHBQlLRFCNicuHwBxWCkiQzosLxQ7LSFnPT4jRTY//EABkBAAMBAQEAAAAAAAAAAAAAAAECAwAEBf/EACcRAAICAgICAgMAAgMAAAAAAAABAhEDEiExE0EEIjJRYRQjQoGR/9oADAMBAAIRAxEAPwDmgjw9JqZbjxAJiohcHIT5UTbwV25yyr40GxUv0Qx5f38q2Uk6WwWPOB96Pt8NtIO2xc/L2GtGftGURbC/6NY840pb/Q+v7ALXCHbW42Ud3P8ASiFs2besZj3mocRddtj+o9RP0rRST8W/iR9yv0rU32bZLoJu4tjsIHy9xUY7ywPnIB+5+VapbjWCPEQfbLUjXQNwDPOCD6nSaakuhXJsKsnvHzMey61jsJjKPIFftHzoUMDMKPRgPmf/AJV6twDcH6j5ZvrWo1jGxxFVEFW81mPUbfI1lq+rfCy+UAfNYn/bSm7eHgfMHT2oY4hZnUHvVhPsda2qNsPrlxfxAjxgR8wp+tDXGgzmnzB+UiBS7/MHOmhHeVAP1qFnnuB74oVRuxjiL8iS6nzzf0FBnFHz8zp9q8w+AuXD2EdvGDHudKZWeAtPbZV8F1P6T6mtukMotio3mPP0FeW7LMdASfKrRhuF2wQApZjsDqT5AQPrVl4P0XuXs2q2wrZSCO0DAOw0GhpPJbpDOCStlDtcDuH4yF8DqfYfej8LwxF0S2bhG5ImPQf1rqeD6HYdNXDXT/EYHsPvT2xh1QZUVUHcoAHyp1jk+2SeSK6OJC9OiiY5Dw8JqHE4gxE5fb2IMA+hrteL4Vauf8y1bfxZQT8xVfxHCcPaW4Wd7ShzoplTMHVGDKd9wOdZwjDtgWRs5Hek7kem3s8g+9QqCOWnhIH3Wuo3+jFhjKsgMbMmvL8jDvH4eYpZxHoNKzbgNygmPXOc/sKynB9MZpp8o5+scpXyH/4z9RXlxTpqG/2n9DVyvcDuC1F7KvLMU9JzXFzAeRA5yKr/ABrgRtANBZTs8Aj3RnEHzFMpIAse4PLzMj2bX2qO4SeY+f0aa2Vo0kyeWhn0Mmpk4XebUJl8fhB9J+1ZtLs1NgbEgQR7Ex9xWguwNP7/AL8qbjg6pBuXYPMLp/ftW63bSfBbk/mP9aV5V6HWN+xTZw919VQxyJ29KLHCedxx5f1P6VPcxrncx5f3NDh5obSfQdYrsLtPatjsKCe+P1rLuNc7GP78aFF4AjsjQazz+lQ3VLbnTuG3tEUFjb7Nul0EF+9tf5v1rKXxHP8A6RWU2iB5GO1e2mlsKT4QT8qgPEddfY/p+taWsPB1OvmI9ZFTm0sbdo/iBbX0aRWpA2ZC9rMJEfUfr7V7aSTqZIGzAN7TqPnRVm1sSCSOcg/dW9q8DgGJLD8sfZsp+tGwUSPaOUaZmPKYI8MtwQfSvGsmPha23ipAPqsqa0LQNBCn017tQuvlPnWjYzLpM/wkSB3doQfnQMSFyPynxgf9oB9Kk60HSQPCMp/6tflQd7iDcjGnPU6/bwM0C7zvJn0Hyo0YNxF9RzM+Pan3AFCXcQTsPUjL8hUmE4fcf4Vgewppa4CBrcb20+Zpdkg6tiNmJ3J9P661PheHO57KHzIj5mna4jDWjCgE7bT6yftVg4J1dwsbjZUWJgiNc0TElR2TuKnPLqrHUEVex0e1l3jyp3gOBgR1dhnPflLfaBV/4XgcMIYW1YcmDZ/kT4U043jhh8O1xUZzHYRASSdhpyjfXuoY5RyewTbh0jmMOzMnNDlYSDB00hfOPekXG715LvVKfiClYEE5v0Mj0qDB8Qa1czqWb84b4vPTSeetW7EW1xi2LlojrbTDLOgdM0sG7iupjz76eS8M7fKGT8keOzfoHwoLnvyXZYBblm1kA8wJAnvmnfRjjWe5dTrOrLXJUsgIuHbeZ5abb86X8cxC4XAWbOF1W8SgfctOpYBeZ1gDvpfwXo5iMqhVCCZzMwDeOgBOn9mkw6NvJN0vQMt0opHTBinXR0J8UEg/cHz96hv8aVBLgqddCVnSO4xzHvQt3GAhUN4B7YGeNyY3g8tDVbbH4e32SouuJIaCzEbcpMwus66VHJ8qTdY//TY8EauY4bi165DWlLId/wAMb7EnXbakuMt3Xe5muZEEzn7erHOIWdwIAPhWmP4vebtIoCLEgtzIJ5rMQQeRpVjeIAwWuFZQmUPOIy6dxP8AcVCpy/JllqukNsNjMPZHWdab5G91j2VJIB78hgjQ0q4l0jNwHIxMkaREALroT56gkGlV3G2QIW21xipBZpn4pGrSdAKExnEXuObhKqTv4e+nOqRwxvlGcmO8Lxe6wEwi9YdCZCkLObtba90HXQ15aNln7TG89zMMzd8HYjbWqw7g7kud4orBY4LkgKAryfD4e/yqrxSf8Qm0UEXcQkZbdlEjnQV7EOFOZyR/D+orbidgrddZ5n6+4oBrQBOonx/pJqsMKSFeQ1uYnly7xr/fvWBCdvpr7V6mHLGFDMeW8fOj8PwS4dWhP77hVPrES5MUlI3B9Qf/ABWM4HcKcXMNhk+Ny57h/wDrWox6L/yrA8zH9a3k/SN4/wBi6xhrjfChjxED3NGJwlt7jqo8P1NaX+IXTvcVfBY+p396Be4GMnO58dq33Zqihj1WGGmefGf0rKVdb4KPT9RWUdJG2X6GicRXmG9v0NSrjrZ/F7g0pQHvrf8AmKjzraA2HSPab8Sk1vdwtphBj3pAzDkAfKa1LjuNL42HZDocGt8p9xWt3g+nZceRH6UrwzMWhTl8iftRf7TdRgC+h5mOXnQ+ydWFNV0E2eEj8Wo7lIH1owWxbHYsMx8Sv6ml68TbnkPt9qJt8T/gP+lv6Ur2GTRBi+J4j/8ArKjwUmlz4jNq8k/xan56/OrBZ4mn4usX0B+hpxw7FYdx2mQ/zo4+oig8mq6F1v2UbTx8j+hmmWEusMNfMnRrUGSCNX235E7VeV4VgbmyWT/LAPyio36LWCWtKHRXXMQrHdW03n81S/yovhpjeFooWE4m6Gcxn8wOVv8AdEn1qz4Ppde6vW4SVmM6jXyKwanboFa/DeuD+YKfsPrQl3/D+5PZuqR5EfSs8uCXZlDIiVulGGuaXrOo2ZZkeWzR5mswGJstiE/ZndSWA7ROvlm1B9TQ3/0dcB1BfycfeKKscOe38NkhgQVIEwQZB7IM7Ci5wqosMVK7aHnFMVaVnayDIJGUTlBnUrOgVgZkUB/mNx0Yu/VhQMpB7UnYT+gFLeOYm5bIAV9UtloBierUEZjt/wCKr9x3Osj3kjz/APNJDE2h5SSLLcx1oBg7PdJIMzAnQueQ12kTzoK9xnL8AS0JYwBJGYRAmNhptzNV+6HjUn0gVCtyNdvMD7VdYCbyL0htdxhfdmYb76Hy2FT4l/8Ah7RVYhrg11/KdvWl1q27/CjN5Kf7+dMk4bcOGykBCLsgsRoCg7pj4TR1hE20mKixO8/38q1C842/vnTVOFov/Muye5f11NbZrC/DbzfzH7Gm3j6QNZexYlqeUzyE/bWibXB7jfhyeLGI8tZoj/NG2UAD+EAfM0Pduu2+vmSR+nyrbTfSBrH2xrxKxbzg3HMsARlk5tBJ0BO81Bdu21+G1P8AOdu7TlWuMvh8PagwyEo0d0lgdPOkl+2wMgyD3EzSxi2uWFtL0OMVxpiIQqgA1Crqf1pVevM25Lebf2BW64d2gKlw6flP1MD50Tb4LdaJyr5n/wCNNUF2C5MXNI8PT7ivV3kkx3/3rTNsDaT/AJl/zCx/U1F+0YVdkLnvIn6/pRU16QGn7AWAc6anwBJ+lb2OC3GOoIHft/X5UYeNtslsKKFxOOundwvrRub6QKiEjgP8Q+f6ivaS3Lxn/mT617Wqf7NcR0/R+/yKkeDEf9tQHgV8ahAfJl/WrmBArxTPhW2YaRSX4bfG9pvkfoTWn7PcP4H/ANpq9ok1MtuREbbVvIbU55w4doeR/v50RxExkI8ftQ3Dz2h5VaeEW9/Iae9Jf2NXBULnire1Q5gNpHrFdEbBo3xIp81H6UNc4JZP/pj0kfSqboXVlI61tId/c/eibF+6D8Y8iAatZ6P2SQcpHqfvWHh6qIUFfLLPnqDWtPoyVCmy90j4Z9x9ZFMrGZbbsSqtmWDngAEMTJ9BUN3gxbe7cHnt8oqP/Jz+zOgbU3EJMHktzuO9TlBMfdo8fpIbf/rsf5WLD61vZ6YuNQ7eq/0qLhXQtrysTeXQGIEgEcm7MzGoC1Dd6E4lBmItlTqIJzEd+UgAeMkfMUrhhumbbJ2ObXTTvZD5gijbXSxTrFs+Tx9qpi8KjU2r+X8zqVX0IBmpVe0uyKPHLJ92oP4uN+grLL2XPF8WBCwgIZQfi05gjQRuDSvEXxvkPpH3AqMcIxF+1h3tWWbRlJKwAMxKmWgQQx2osdCbwHbvKjkAhRPsYjXyBpPHGHboZSvpCt76HdD6r+leJatTIIU+Bg01s9GLuQk4u2Cu4ZTGvINEn2omx/h9euA3L92zbQAdps3h+FgpHrFV0fdieSKYrNokaXG/3VNawQ6q4CxkuhmZ5OO6pm6DkKSLlplE9tTcUROmpUAmOQJplwro2tu2C9wvbdgrEZlA10Kk6tGoO36I8bfI3liVj/J3cgKXYnYDWfIAVHiOA30+IEfzW4/Suj4nE2bK9VhLcTu8tmbwmcx94oAY9rOt1zJ0SyhGY+LEfCPUnxrohhnXZzy+RFvhHO34bcnZT4Sf0r21g/zlx4Kq/Ut9q6Va6SXLjQuHJHPKJ9zm09a9x/DlvDM2Gaz/ABlrYHqMwmjLHNezRzRZQrDWsjLkuMFh+1sfw6RpzFQjiyKYt2lU95GX+tWu/wBEMQNbapcUgyQcp2MaEwfekz9Hb+cG5ay5iAJgxz5bVDWn9i+6fRFZd7mWCwJOsLpEEwDGraT5GlHErNwGHNwzy57ayBVkwTtmyqYFu2ST3wNPMlm38TQtxmMA7zJ9qSEvsUnH6lWt8Luv8KAeLGPpNGW+BXOdxV8l/wDFPhIrVpPOujZnPqhS3A1EZndvYfaiLXC7S/gB/m1+tFuukzUdx9R3UNmxqSPAiD8K+wrKiY1lambZFlGg1514lRK2apkpLGoJtWhFJLnSF1ZlCpCsQDryJH2p7aU7/Kq3h8Jbu3mzjRrjZQBu0tlXWNCRzIHiKaHPZpcFd4cmo8p+tWsHqVts4J6wEiI0iB3+IpB0etZnUdwY/T9a6FxngiXVtgq/7tSMyFoQEKM5A1f4fhGu/jSbXkSB1GyujjFvnmH+k/at141b5T/tP6VsnRe015ra3rpQFZuhlKrKmFIjUk7GYHPlKzE8FFu4ED3GA/EYi52suZNB2fOdZ3Gps4LsRTvofYS+riV1FTomuseFLuCqFDAbTp7Uyz1FqmWRr+zn0rw8NzyvXLhyWRlZ1kGA8iJEgg9/dUuH4natMDfIykGMwkZo0kc9J+VecN41muPcZz2icsEKQNBADchHzqU5SXQzSZsbN3CLat9dadLzRbuKrdptYECTJ75imo6NYlznfE2kuAkwMzZdANyQOQ00rZECrnulW6thdtwQ2uXI4EaAsHaB404w+JS/2kIZO5F1nnI3B89qVSbW1E264EK4S6zENiM7CQUTKpJ/mzsMnfEnyNSXcGigMEtlplrrIoVD/AIljPMyaY38ZmZkK2sq6NmAJ21Cj7k6HkaR3+Dvcuy95upXXJGsH8IaYjvMelXx/Jxx4kSlgyS5QzwN9WJuG4epTdjq1w7wJ5bTECkXFeIG9cKwerDfCNWua/D5d80RxjH/AA27KjUwoUEgCRroJ0+ZqTheBu627TWbf5mSTc9V76fEvLLyS69Gyf6Y6R7fYYLLW1D3XS2R8MjRPBFGpbx9qgbjASGyO35TdBLHxCDRfr3mmOE4WFORR293ZiGfXmdcq/PyoNrq9oq5QAgdabJJYd4d21HpFdLlFPk5VFvoAv8AFb/x3FXOfhF3UIPBF0nxmpBxK9dtlH7QALFguXloO4DumtsVdRXK2SoCgdZfuwSzEBsqg8gCCdeccjSfj2PV0CddaeJORREnST+7aZjMJ9OdRy58f4rstjwzu/Q4tYC5bOZ1OmyAEk+ZAgToN6X3OHObk3btpC24bNm98sexpbhuMW7QAu3r90qICDMFUd0EgH1n0rc9M4nqMMTPiAfUICfnSv5M3+MRv8Ze2Pgy2gO1duKupW3bKIPN3gRO8a0txvFHe4HuPbzBgUtq2YDXQACdeRJpRf49jLsg2wqkQRG8jvYmlP7DcWP3eu4JYH6z9K0cmT/lQ3hgi18V4hduuLOW7cjtXCsZS5OxJIBCADwknuqbiHHzaGS5lVjzUpO2ubJm5eVVbiOOxrJFy52O9Rt4TAgelLDhBlDQxJ5+NaWDyO2GOXxqizYa4gGcAsYKwDowP/ilWO4cbpEkoANhOvqaacIX90mnI8tfiPrRGIAiRUowUWWc3KIut2gBlnbTxr1YHKalgczWz0zlQiQOVn9KCxNo0wNQXxpRizNAObwrKmNZT2JRY1s5alsJJFZacEwamsEZo2/s1NjomFqKq+ExcXJggG4weIJyl3zRHgas+KxVtR23VfMgVSMOLmrAN8TEdmd2JEaRTRXAZk3Q9P8AiFH8LH/qWunY5LjH904Q5ZJL5cw07Om3fn3HLeucf4eoGxZDH/0X95FWDp9iGVLKZmVW+Jh4GNxtp965pxvJSGX4i/hNwNfuyCbOpeypnNqVAEfHJb4fxz4wZOOEC6gX4AnZQ72RmIyGdQdNj8O2ooK5eSxetvh3JeGLEZm2GrTcHaBnuqFlu3M903AGIzMCCWbbnETrEchpy061L6kFDWVDLhiShb+I+wFNmsKySvvVasLdKW7cshdiSdiRIAA8yRtTdcO1goOsdrbyDnBGVpGUDMxOuvy76lL8qLp8E1vAo8dYgaO+gsdwO2xEEpGxG418/TammOFy1Ye71dwAKSCykbAnnt60h4Hw837XXXHvi40lerA7IERJPMztpWbSVs130YvR25bcPbuZspBytPajWDGh9aPxJtXFZggtFmgdWSu2ktrG/KOVbcNu4rEllTLa6tijswOrDQhQsk6jUyAJ50FizdUg3AphgzMugYBtTB1B7JnTkatjkrpnPlg3ygC1jBYZtMURJiBCt4wUIE71KOlVzbIWHLRgR59k+9OsPxZri5rVosOeWTH+0ECl1jG3nl2FgJ+XrP3kTEgbGTt31KeODdyLwlJLhgSdIXBb9wrk/ia0zZe4LIkR9ZNWTo5xv9otrbvyt1D2WYFc4/hY6hh56xSm2ty413IwVbZiCgbMYUkGWBHxe01Al8smYgDUAjOkg92/y38KaDjDonOLn2W/pLxu1h8O9m1ma6+hyAkiQQSx7/PWueftF65pF9oA0ytoOVObODa4rMrKioYYuQsNvl1BkwQfXepuAOS1xSQSkAxp3mCJOuk6EggiKWckw44Uir4iU0dGB7j/AFNG4bhruoaVRWEjcmD8h71nSAhrmfkyI0eYn70+4LgjeW2oUFYXPLZeyRrEaz5UNlVsbm6QJgOEWQJY52HJiI/2jT602w6AL2VUDwArXpUlrqWHUCxdVoRhzAMnaMwIkmZpD0Z4o2Z7TtnC9pWmdDuJrRlurNKOrpjoqZOhoXEnTSanxOLA5wKXYm4SmhB1AJn4QSATp3TNZV2BhWHEjep8JaW1my6ZvEx7bUssmLgy3BcQrMjLoQQPwqPHfXSpXxCggnNlbYwde+JAB/0k0VK1wDUZPiZEQBQl5t52HM8q1v3hOVAWYRIE9kHYkgGgsPiVZpfqygBlbnMj8MHTNqD5bGhaXYyt9EqkNsQfKtVtc5mgbljJiV6vIFYHOEJKAwTAnwI075jemWMvi2k7k6AeJ7+4UZfwy4NWEazUVzurTidq/YVbl3I1to7duSFnWCDB9ajNzYitHlAb5Ns1eUO1zxrKYBaurIqB8fbV8hcG5MZRJMxPdp6kVvxe+yICu5YD9fpVU4deBuu7fFEz/NcuT/2+1NGNk5ZK4RMumIY3CGugqoH5CzbyRAIXmNJBq3cUz9WItKuUye3JygGDqQNRmPM6DvqA4dnBsiwgQsxa4V1J1i4GzCIPcDoOVVvFYg2We3iC5eD8LDIRHZYRuDJ3Ex61By3lwXiqjyEf4cJOMWN+rc/SnXT3Gsly1LEJl5SDOYjUjXLrJHOKUf4Z3smIY/8A+Dnyhlo/pjad8Rhgm5t9o5cwXvPuRQd+UC/El4hwPJbDp1jMmjZktqhDCJSO1HKTMyPOgbODusrk3iiE/CJ1YCOUaQdT8jQfFeJ3kITEhmCTl1IWZmTHMRsazo1dN0sDLCWYprqu8eRnWNYFVjevIHWw+fA3VtW8UpnqtYyiCusnckr5axJit7nE7bOhQZb85ihBbIApAdSZDHYj57U5XBi/++tgnNoisYRRorArExvy9KovSa+2Guqcnaa2VHxgCGBGVmAYkUkHs+Qy4XBe7ttzZZGdJZY+FmPMEEnXOSa5/auYnCLkus4tkn4G/EvZgnugbVauj/S6w6qcQFkAQ7Du3BjZpA86B4f0ssXhku28jSYYwUaTpOnZPmI8aGrimg3b4C+jmFbqiSj5Wm4CToSdwwkanx0OtE9JeHF0sWYK5g2dVC6IFBABGgEgCYMZufM25jyh7JOY6qBpp9gOfn41VOkHF8Ul9cRadMrrlGSSACdZDaAyAZ8KOOLk7ElkS4LIbQsBFRmUZeyqsgUAjTsvBYgxtOx3qPDYE9SzF1hTckRqQHaBppIgacjMVBwjpGtm1luIzZF7Iic0ageY29KUXsC6rcFu6zoXzsqnUSVZpG8CTqNK0YcsaWRKkJcPj7XU3xeUriAzMj5ebfhfTQAj5mrNYxtjqhb666UhdVACqMkZBy9KQcXwxuI1xl0UsC0xPZUyJ37ROgoDA2bxtoEfsMO33LMTmHlBHpTTxp8hhOgzB8XFkFZAFzdoloQgBYOgMZT6kUz6K4w3bmJuHXMy6xE6EDSkIwHW5rasBDFreYxmzEb+JAEAxpFWDovh3U3hcQIQVAUCBAB275JJnxrSikgJtuhb0pbLdI5BFHt/4ryx0gt21UgguuXKZ5AjMp8DEyPDuo/iPCbuJxTraTNAWT+FZGknxOw3PKnn/wBJlOrdrVomRDDd4QydQDuIHf7Gg6UOTW3LgrHF+I3sVba9cV0sWtRG5Y6JExprv4iguitst1tw8gFJ7zuflFdPxvR65ibL2tFLjunKRGXw0I7/AEqoYLozi8G7C8FRHGjDtKzyANtjHIxNLimqroOVfbuzbCYHrRmDQqsRMSpbsgho/CoPlJ8DQnSC2tpSVQozZgnbkMBBBjkDG36UfwTG4W1h+ruMBcsuw6wHK85yxYeBnxqt9JuLC7ftFEyWQSFIEZ50bU793rRUG5/w2yUaCsRfbqLl4sAwGQLpEDaDpqSx7507poq/xm29pbKhe0RHVs0CPzA7GQI8e6oMiXwLaW0tE3B2wJOiO2s76r30J/k5F4WcyA/EVtyIb8BLHfm3hTePkCnSYeOJrZZ9L2XssxS5Gg+ZOnLka3s8FfF27eJsKwAlSi5JaGP52CyNQd96D4xwFRctC5ciUClgNJBynTyK6+dWHh8orW8K/VBdZYgq2o23WCDO0zvSZPp12w43uiqX8Dcw5AhkDOCFugI8SBpqVOx+E+YFEYTi0M5R1XKNA6yHAgnU95jzipOlfSa4lxZCM6g5SRIWTqU84ik+EwzYpuse20NyTsjTSSTy0p1co3IVqp0hvxLitq8jhBcIPxKdZYggZQBJ2JqDheV7cI6uyjtLPbHIkqQDE046NcOTW6uQqJUWwuYkiROu5bv7h40j6Wotq7au2Q1q6ZOU/h01g/lM7fSlg0nqgzi/yZtcw4JOprK2s4kXVFwCMwmBEVlVt/olwWviljMkDfcedU3o5hzcYnKcuknlCkk/ORVx4jeAQyd9IG+vdVYv8Sdv+HslbaHRjp7VSF0JNbSpAlzpBcDXIdsjlgq90nYxt/WpsJbtOJZpcpzGs7GD5+e9N7PRu9cUm7atMo2vSEMd5DRPntXnD+BWFOUMt4k/hxCKR4KIM+pFTS5L06oUdD76rebMYDWmWfPLT7j3FZxEWxqiZD+h7xHjyFQY/o/asElc7AHkRnXvBHOPzDTy5p+K8IuIvXowuW2M5xuCxntDlqY0mg4/bYrigm6YbirzOczXiJMQwUpIEQREkaVrhOM3LJZerUhgFZ1I8x2YGUGIGsHSk/XTaGuoeT615cc9UYBDFoRgdzp2G8CACD3ingr4Y3yMcYx2RfmvG0vXWLjMsZgNYbnoORJikHS3pWuMsKhBDq4Oo8wR7H6VacRZz4WwlpW6wqIIgKV7RgzIBgCDI3FIcVgBcFy3cUSFLISO0rKCwjwO0VGHDpnNPJUlwJuh2Ht3evtXFDaKw5HchhI1jbSkmOt5Xdf4yPLX9DTPojeyYpJOjowPsGH0qPjqAYmIJDMrR3gmCPlV6K3wywcM4w37pvxFcon+FSWPqY9hQXEb+l9FPYS4rKO7N2mHkDpR2C4WXa29pXKJm0KMJmfhJEGJiPDSdqRgZrl0d9xh7ZjV4xS4R5sm27Z1jh1sZUaBpr5zr9TVOfDPYQ4lGDImUNHxSsgyPEkLIPOas/CMd+6WR2eqP1j7VRsHxjqrNxbkFGuZMpmdQS2g0Kz66V5+JyTdHTrGSpkvFrnWtmbZURVHKSSD7V7g+HZ7dhgsjXPruu4kfiA7tamx7WntK1pFtrmzDLsxJg6URwu7kwtgnmCD4q2k+xFXyfVcFML27K0TF+4rAa3GUzpESB9KsXA7hIYFicoVfbN9KzpF0dZ7S3bQNxxBJUgkqdVnX4kgCTy74rTo5wjE/A9srmZe0SIIMZiIJn499qmpeSNopL6PkuvCzk6uwvx3QbjGNpKhQfJdPSrh1QMD8unyqqcMI/b2Y/htuPL99cj5AVZBfhV/Mxk+pJ/vyqeZ06Ex8qyR8WAWjZdB58/rWmLUNaKuM4eRl7/Hwjv5VW+McUNvE9XKxAJBMCZY6eJjbTanNi+XknTkNdgP61DYrrRwnpVwTqMQ9vU6rlJ3IYSJ8Z09KtGDwqFBZZQyABYPLKPiB5GZMimvTThC3L+HxJO0pcX8zJJtkeZJJ8qU2AWcW1+Ef8xu4cx6/er72kHgD4fhgl/KpnLcYDXkLZj/ANwqXhdvNexN3lnyKe6CVB9AnzoTiNq+mLD4dBczoXykgRJVDzHNB70w6IfvbbG4IVHYtBiWYzAPvrXTF8Wc2XoC47xE2L1p4DKO2FO0liPpEeVMOFLcxNo3iyWVdtFAzOQJWSSQB5R/SHp1H7NdQIilVtupA1IzTHeNB9e6lHRLj0BbLQFEmfCZnyE61OdZFa9ATljQfx/gN3q3Nki7KwRs3mAdzrtPKqdhuI37aZFuMAARl7vDXarTxDjZZmFu48AyCNNdtBJ0/uKWrgmxRdpAuBTmO2c6ZTAEDxjuFHGmlyNDKm+RZhuNNby9UpW7OWN8wjaImZ8a8bGvcust4B7rQAXMhBuQABE+tFcTxV61Baytu43ZzaEtG5WOW3fvQz8KexlZvjbtFd48/GmS9tFFCUumNhbI0G3lWVrZxYKgzHgeVeUSeoy45imVJmC3ZX7n0GgojohhraWzeuLLFot6SdOSj8xM0i6Q4nNcVOVsfM1beC9lbYCiUQDMfwyATHiZFNL8eA/HXtjTGWxdUC8s66IWOUfzR8R+Q+dOsCECBURAAPhA/prSYiRrWNissQdf0qVs6WkWNWWDIA2kb1TurtW7mJUgCy7wQfhEqubyEkmj73FpBkRG5/pSPiFjPhWkkFrik+OYmfkacX+lP4hhTadkO24PIg6qfUGpeD4I3biBc0dYi3AdonMjDu+EimHS9ALltjPatkADcBFMH308hTb/AA0wOeb1wwnZVZkl2VSNPATPmR3UyWqbBny7VFf9lx4dxm25SymZFiVYCAY0UjkRyig+k3DOrdHtJ2MnacTGbNz1MfeguLYRUvFrBYWxDNbU9n4tYHdMGB41ZOD8cs3g6sBDDKddIj9TXNHltkssbjRyziXA8uLQB2VLuYhl0IMEsvp9CKW8Z4T1d1Vt53JWTuxOpHKug4ywloI79oqzG2p1ieyGIG5I0Ard8ddVcztbtKecDN6xAHua6YKUlwPCCUU5sr/CuINhVRri75QS2c+cg7CNTz0jSpeMcNs23a9bvrDOXK5dCWBnKQzGJOxHPfeGKYq605L9t+YiJHzObyMULdwa4lGypkxFohmUaBo1Iy7SQZBG9NJTUk+ifhhq65IrGGxZUi06i2zELqNACSNxtVK4rYZSAdZVW88wGvnrXWeCD/h7XioPuAa5t0g7XVnmLdv/ANq1PBLZy4RzPig4vltYe0N1GZh5k5R9aiwPSJVspbdGYoCNIiDEHfwoTAsdCxJM6k/33VauC4cNZBIGltY05qBP1ppHTBUuBFw3il1WHVz28xyknTVjp3aDypzwnj7HK5JBtRGvI5wV8RoT/q8qVYCzGMVZiHuT5ds/StbKQjnlK/PrDVcWOPLOfPN9HQ8FxJGxtwZgC6IY8CRmj++dWPGYiIaPhII7jpqPYmuQXcFfv3JsqzG2ozEEAgZF11juNQYjjmLs5ZN5WXbOGg847R1HpXJnwXk4Z0YZf67Z0XpUou9u1cKXlymV0Z7c6xzJGug9tqN6J8QF+becAwYjVjoozSdCNx5iqdiMc17q7lshRet9aV/Jdt6Pl7pA5Ux/w9zPi3ukmOoBjlLZNY9DSZPj+ONtjQzb3EcdN1W1Y7OpR8wltWIVg06CNDVIwX7QUPUKtwE/vLjEKmbmqficAn4tRTL/ABJ4uLz9TZaYuLbaO8ntR/qyg+KGveM3lVFt24C2yFjwAgUYRqNstjhuwEPi0lmsrcbLAyXRMTsAw179K24Nj1ZLNhAy5MxuBxBzAg6jvJ+U0BdvkAazG1E2Qt7QkpcUSlwbr4E8102NPaY2T4vFpjLpJeN3DGyigZVBk89mie6K5vfwjWmGbsk7fPQ9xq62uOu7qrAC634j8JI/8HT51XuOWlvXmjeWzESQNSSSTqWJqWHaDaZPIoyjaALeIB3MRuCfpTPo7ipxCqusg5vAbg/Kq8+EMgToSQCRppVo6L2xZw+Iu6EgGD/Kug9zXS2qOWOKpWDY/HhsQ1wier/d2lO2YHVj4A/UU8x2K/dgq2pXOzDuAj0kwBVVw+ChrXWA5GBYajtbGJ7zt30/xbTYeXTPAzBTogGyiP7Mmg2d+Lgpl28ZJ1376yvGWsrGa5GN/V211J39qv2Gu9XabmysR5nQL9qo/ErAS4wmdvYin3DlZrKtnBZtCraSViI8YC1SStI5cPBabgIG+vOl2OJMQeY1+X3rR+JM2htPmk+Ajl50Jeu3YMWiP9Q996mo8l20EPiM5A/MAx9vuRRN5tFU/wAxHrApLw9XVTduSswFHOBsBVh6PYBsRcg7btP4RyWe+NfU0ZcGTF/SfDWrNlMQ4Vrp7GRvykMQfDTSOc1X7HSu/CqpGVNgoIgTtIronEMDYvJcF5JkEyTGUTuv5WUbct65Xi7aWXdFYMisQG7xOnrUcGRTVMTLGnZeeAcbR7V65cGUhGESCC0SB3qTync7UBw4PkD5z22hvePoaU9GuKYczavI4ZyQroSTB0gqPfY/erLc4ebKQssmaQ0RAOUajlQpRk0I3KTjXRsrM1zO5lbQEDvPIf6QZ/1CgeK3hcVkM69pD3HmPI91S9b8a/xAn/UsfVKDvrI8RXfF0kkbLbkytwUkjb+9quPB+Lq3V4jKA6HJdjcqRIJ8tT7jnSTE2dx3il/DsS1tyo+F+ywPy9ap2qIpuLs6Gt/qzetH8Ia4h/h3+pn1qi8bSCB3WV+Qj7U/u4sPgrd4EZ1tNacc/gZR8wtKOkaRcI/hI9prlwx1cgfJrdV7FlvRB6fWrlwIf8Mn8h+oql3WhB6Veejq/uLf/wBtfmBSz6Lorl+71eNuE8i8eq6fWj2w0YRTze78lUD9aV8aScTiF9vVFNWrC2+swWCUDtsXYeZzH6TVscqRy5o2xv8A4a2B/wAQ52ZgntM/UVH/AIlYEuLWk6OSf5tR7U06C4NrVjK4gm6x/wCkD7Ux4/ZzoxiSqkj0FcMs1ZnL+l1C8epyTCSmReQY+hKgN76e1WLolxRMLfJvPlUoF+FjmiIOgO0H3pPilCkR+ck+jhfoRWnF7cqRzXtKfDmK9HJjjkVM5IZHB8AfDsYXxUgj/wDkMfMNdbX6H1o/E3CWaeZJ+Zqs3rT2Gt3QDrFwDwztp5HKD6in9zFLdHWJqDrHdO4PlXJkVdHr/ElwRXK2stlPyrW3fAOY6gcqhN/QsdgJqZ1uSBuFuWxGVjpbYkegdj849ql48WDZkUdoTAOs8502oLo1LXzPczN5GB76034jic50AWNu/Txro0T7PKt266K1isS7kALl8PE+m1E2eJPas3LLCQ4PhlJ38xTicyEgCRSjFgMJ8Pam1XQOVyWG7eixbYsrKMsAtzAnbUbDv9K9xmW9bb8J7x/TlpVIY6R409w2KPUhuex8xp9K5tXA7cLTFN2J0+teVMnD3YZtNe+spxHlVjPjy/vhOkqPlIqXCXWS2xgMqntqfkwPI+I7q06R/Gnl96JwFrOkz2SpV/TY1RP6nKu+Cwfs1/KpXUEAwx8AdGWQai/Y9c19wB+XOSPnE+1IMJ0jv2kFtGCqmgJWTv46RTOz0uuMBnto7LrmUgH2j6Uusux1lQ6wuH61wXBVNcsiDHNgGHPbbvqz4DFW1i3ZyjQ6DwjfxM86pP8Antu+3aZrZ/KwifIzHpTuxhBbCXVky2VjOsamZ8N/eueU+aZRRbVlgw9oLcDrPkdgfDwnX0ri/S/HG9irzmBNw6DbQ5QfWJ9a7bhspMbzvPjp9q5V/inw0W8ULqgBbyk6fmUwT66etPhioukRyybRVcGgJk7DlVp4Zxy+gyZi6EEZWMxpMyddI22qu2VgAUx4a83LenPXwG33rpcVLs0birQ2x2MyuhB0uLPnlMj/ANxoxHzCRrOtKLOB6yLRbK1tmKt4Eaex+Rrxma20N2W+TeKn7b1SKT+r7Gnb+/phWMX3G/kYNKsVag5vWiDiu00jUgT5jT6VCUNxo2tz2mOgA7h3nwFM+FySrZ0hiMKbOHyFp6xEf+Vmbb5CtOMtmYeKsfka06S4sZVQCCYJH8ImB9PahrXaOViZiR48j9J9anA3yY/ZJeiDG4K6E+HMBzH6V0Dg4hFHcij2FJrPwr506wfxQO6oSKxRVOM2LjYq8yrAJXVjp8CjTnV14JhytvhqkyQXBP8ApcUr4wmvjp9KM4ZjW6/DoxlFc5dPhzBhHkSaLf1Jzj0XbC3INvxLf91FlAcwPcRQAtEXLYJ2n70eh1avLs6KOX9JeCXLRuMnaTUxzX4dfKVB0pTxO8HQMh20PhyINdWx9nPcUHmp9d96oXE+jGVi1mANmQ7f6T9q9H43yk/rM5M3x/cSvXsJnw3WtqyjqwORROXmQwPmBSLA4s2pBEo39z/Sri9icLl2zzAP8RgfLWleNwCsezCsdwfhbzHf4inlJW0+jthjlqpR7oV2MShLHMAJ51Fi8YpXKDA0zHm38Kj7mom4SzEkKIkz2tNCQazh/C0YyxOh1Ub+tD6ozlkfFBXCrBCm6vZctK/yjSD4HWmtlFvCU7L80Pzynu8K0xN2EAAA7o7u6g7oiHXQ+FBTd2V8MaokeUJ8eVAm0RmHI6j704vXBcQtzA/uaRYq8RcXu2q8XZyTg4umBW7ZLwB6ev8AWsN8hAnLMa2YxcMaED7ih7twtqd/L9KnJclMbpFpstKg94H0rKgwNz92vlWVKjncT3j6EuhnSPXegw+mUaLWVldMEqObJN3RhWKjJ8K9rKcimzdAp3kfMD0poOK4jD21thwUnMvONeUiY5EeNe1lTnFPsviyyTL3wXja3rIcDKRuO4iI17oqm/4o4zPcsIBACs3+5v6VlZXPH8jqn0VcUcts2sPddviJTLHIZp+1ZWV1R/YMnRNicQQy3E0P2I2NOUx9u6uW4ND3iQfvWVlGcU+Q4MkouvRn+XWAdUHrJ+tDXsYi6WkGmzEaDecq9/tWVlJBW+Tpzy0X1SEvFpZgWJJJEk+3pUuNUiyt5d0YKfIn+te1lVfBwN2xpgMd2V5qxEH7Va+HHtE+H6VlZUMqLY3wDcb7/Afeh88PbPcyn/qFe1lSl+IzOk327a+v0ohDFZWV5rKgt7/mJ6iknHbotZ2O2h9SQB8zWVlGHZinpdDXhb5Wbc+bHsj2E+/hQN1ANe7fxrKyvQkdMOgfAoMgBHaMk+pn70HeULc02OpHn/WsrKCC+jXEAmpsmkGvayiMC4d8rQdqA41Zhh3Ef39qysqmPs5fkfiBI0tPetQ8/WsrKaXZLH0OcFiIQDz+prKyspAH/9k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892" name="AutoShape 4" descr="data:image/jpeg;base64,/9j/4AAQSkZJRgABAQAAAQABAAD/2wCEAAkGBxQTEhUUExQVFhUXGR0bGRgYGBwgHBgfHRgXGRocHCAaHighHRwlHxgcITEhJSkrLi4uHR8zODMsNygtLiwBCgoKDg0OGxAQGywkHyQsLCwsLCwsLCwsLCwsLCwsLCwsLCwsLCwsLCwsLCwsLCwsLCwsLCwsLCwsLCwsNywsLP/AABEIALcBEwMBIgACEQEDEQH/xAAbAAACAgMBAAAAAAAAAAAAAAAEBQMGAAIHAf/EAEYQAAIBAgQCCAQDBgQFAwQDAAECEQADBBIhMQVBBhMiUWFxgZEyobHBQlLRFCNicuHwBxWCkiQzosLxQ7LSFnPT4jRTY//EABkBAAMBAQEAAAAAAAAAAAAAAAECAwAEBf/EACcRAAICAgICAgMAAgMAAAAAAAABAhEDEiExE0EEIjJRYRQjQoGR/9oADAMBAAIRAxEAPwDmgjw9JqZbjxAJiohcHIT5UTbwV25yyr40GxUv0Qx5f38q2Uk6WwWPOB96Pt8NtIO2xc/L2GtGftGURbC/6NY840pb/Q+v7ALXCHbW42Ud3P8ASiFs2besZj3mocRddtj+o9RP0rRST8W/iR9yv0rU32bZLoJu4tjsIHy9xUY7ywPnIB+5+VapbjWCPEQfbLUjXQNwDPOCD6nSaakuhXJsKsnvHzMey61jsJjKPIFftHzoUMDMKPRgPmf/AJV6twDcH6j5ZvrWo1jGxxFVEFW81mPUbfI1lq+rfCy+UAfNYn/bSm7eHgfMHT2oY4hZnUHvVhPsda2qNsPrlxfxAjxgR8wp+tDXGgzmnzB+UiBS7/MHOmhHeVAP1qFnnuB74oVRuxjiL8iS6nzzf0FBnFHz8zp9q8w+AuXD2EdvGDHudKZWeAtPbZV8F1P6T6mtukMotio3mPP0FeW7LMdASfKrRhuF2wQApZjsDqT5AQPrVl4P0XuXs2q2wrZSCO0DAOw0GhpPJbpDOCStlDtcDuH4yF8DqfYfej8LwxF0S2bhG5ImPQf1rqeD6HYdNXDXT/EYHsPvT2xh1QZUVUHcoAHyp1jk+2SeSK6OJC9OiiY5Dw8JqHE4gxE5fb2IMA+hrteL4Vauf8y1bfxZQT8xVfxHCcPaW4Wd7ShzoplTMHVGDKd9wOdZwjDtgWRs5Hek7kem3s8g+9QqCOWnhIH3Wuo3+jFhjKsgMbMmvL8jDvH4eYpZxHoNKzbgNygmPXOc/sKynB9MZpp8o5+scpXyH/4z9RXlxTpqG/2n9DVyvcDuC1F7KvLMU9JzXFzAeRA5yKr/ABrgRtANBZTs8Aj3RnEHzFMpIAse4PLzMj2bX2qO4SeY+f0aa2Vo0kyeWhn0Mmpk4XebUJl8fhB9J+1ZtLs1NgbEgQR7Ex9xWguwNP7/AL8qbjg6pBuXYPMLp/ftW63bSfBbk/mP9aV5V6HWN+xTZw919VQxyJ29KLHCedxx5f1P6VPcxrncx5f3NDh5obSfQdYrsLtPatjsKCe+P1rLuNc7GP78aFF4AjsjQazz+lQ3VLbnTuG3tEUFjb7Nul0EF+9tf5v1rKXxHP8A6RWU2iB5GO1e2mlsKT4QT8qgPEddfY/p+taWsPB1OvmI9ZFTm0sbdo/iBbX0aRWpA2ZC9rMJEfUfr7V7aSTqZIGzAN7TqPnRVm1sSCSOcg/dW9q8DgGJLD8sfZsp+tGwUSPaOUaZmPKYI8MtwQfSvGsmPha23ipAPqsqa0LQNBCn017tQuvlPnWjYzLpM/wkSB3doQfnQMSFyPynxgf9oB9Kk60HSQPCMp/6tflQd7iDcjGnPU6/bwM0C7zvJn0Hyo0YNxF9RzM+Pan3AFCXcQTsPUjL8hUmE4fcf4Vgewppa4CBrcb20+Zpdkg6tiNmJ3J9P661PheHO57KHzIj5mna4jDWjCgE7bT6yftVg4J1dwsbjZUWJgiNc0TElR2TuKnPLqrHUEVex0e1l3jyp3gOBgR1dhnPflLfaBV/4XgcMIYW1YcmDZ/kT4U043jhh8O1xUZzHYRASSdhpyjfXuoY5RyewTbh0jmMOzMnNDlYSDB00hfOPekXG715LvVKfiClYEE5v0Mj0qDB8Qa1czqWb84b4vPTSeetW7EW1xi2LlojrbTDLOgdM0sG7iupjz76eS8M7fKGT8keOzfoHwoLnvyXZYBblm1kA8wJAnvmnfRjjWe5dTrOrLXJUsgIuHbeZ5abb86X8cxC4XAWbOF1W8SgfctOpYBeZ1gDvpfwXo5iMqhVCCZzMwDeOgBOn9mkw6NvJN0vQMt0opHTBinXR0J8UEg/cHz96hv8aVBLgqddCVnSO4xzHvQt3GAhUN4B7YGeNyY3g8tDVbbH4e32SouuJIaCzEbcpMwus66VHJ8qTdY//TY8EauY4bi165DWlLId/wAMb7EnXbakuMt3Xe5muZEEzn7erHOIWdwIAPhWmP4vebtIoCLEgtzIJ5rMQQeRpVjeIAwWuFZQmUPOIy6dxP8AcVCpy/JllqukNsNjMPZHWdab5G91j2VJIB78hgjQ0q4l0jNwHIxMkaREALroT56gkGlV3G2QIW21xipBZpn4pGrSdAKExnEXuObhKqTv4e+nOqRwxvlGcmO8Lxe6wEwi9YdCZCkLObtba90HXQ15aNln7TG89zMMzd8HYjbWqw7g7kud4orBY4LkgKAryfD4e/yqrxSf8Qm0UEXcQkZbdlEjnQV7EOFOZyR/D+orbidgrddZ5n6+4oBrQBOonx/pJqsMKSFeQ1uYnly7xr/fvWBCdvpr7V6mHLGFDMeW8fOj8PwS4dWhP77hVPrES5MUlI3B9Qf/ABWM4HcKcXMNhk+Ny57h/wDrWox6L/yrA8zH9a3k/SN4/wBi6xhrjfChjxED3NGJwlt7jqo8P1NaX+IXTvcVfBY+p396Be4GMnO58dq33Zqihj1WGGmefGf0rKVdb4KPT9RWUdJG2X6GicRXmG9v0NSrjrZ/F7g0pQHvrf8AmKjzraA2HSPab8Sk1vdwtphBj3pAzDkAfKa1LjuNL42HZDocGt8p9xWt3g+nZceRH6UrwzMWhTl8iftRf7TdRgC+h5mOXnQ+ydWFNV0E2eEj8Wo7lIH1owWxbHYsMx8Sv6ml68TbnkPt9qJt8T/gP+lv6Ur2GTRBi+J4j/8ArKjwUmlz4jNq8k/xan56/OrBZ4mn4usX0B+hpxw7FYdx2mQ/zo4+oig8mq6F1v2UbTx8j+hmmWEusMNfMnRrUGSCNX235E7VeV4VgbmyWT/LAPyio36LWCWtKHRXXMQrHdW03n81S/yovhpjeFooWE4m6Gcxn8wOVv8AdEn1qz4Ppde6vW4SVmM6jXyKwanboFa/DeuD+YKfsPrQl3/D+5PZuqR5EfSs8uCXZlDIiVulGGuaXrOo2ZZkeWzR5mswGJstiE/ZndSWA7ROvlm1B9TQ3/0dcB1BfycfeKKscOe38NkhgQVIEwQZB7IM7Ci5wqosMVK7aHnFMVaVnayDIJGUTlBnUrOgVgZkUB/mNx0Yu/VhQMpB7UnYT+gFLeOYm5bIAV9UtloBierUEZjt/wCKr9x3Osj3kjz/APNJDE2h5SSLLcx1oBg7PdJIMzAnQueQ12kTzoK9xnL8AS0JYwBJGYRAmNhptzNV+6HjUn0gVCtyNdvMD7VdYCbyL0htdxhfdmYb76Hy2FT4l/8Ah7RVYhrg11/KdvWl1q27/CjN5Kf7+dMk4bcOGykBCLsgsRoCg7pj4TR1hE20mKixO8/38q1C842/vnTVOFov/Muye5f11NbZrC/DbzfzH7Gm3j6QNZexYlqeUzyE/bWibXB7jfhyeLGI8tZoj/NG2UAD+EAfM0Pduu2+vmSR+nyrbTfSBrH2xrxKxbzg3HMsARlk5tBJ0BO81Bdu21+G1P8AOdu7TlWuMvh8PagwyEo0d0lgdPOkl+2wMgyD3EzSxi2uWFtL0OMVxpiIQqgA1Crqf1pVevM25Lebf2BW64d2gKlw6flP1MD50Tb4LdaJyr5n/wCNNUF2C5MXNI8PT7ivV3kkx3/3rTNsDaT/AJl/zCx/U1F+0YVdkLnvIn6/pRU16QGn7AWAc6anwBJ+lb2OC3GOoIHft/X5UYeNtslsKKFxOOundwvrRub6QKiEjgP8Q+f6ivaS3Lxn/mT617Wqf7NcR0/R+/yKkeDEf9tQHgV8ahAfJl/WrmBArxTPhW2YaRSX4bfG9pvkfoTWn7PcP4H/ANpq9ok1MtuREbbVvIbU55w4doeR/v50RxExkI8ftQ3Dz2h5VaeEW9/Iae9Jf2NXBULnire1Q5gNpHrFdEbBo3xIp81H6UNc4JZP/pj0kfSqboXVlI61tId/c/eibF+6D8Y8iAatZ6P2SQcpHqfvWHh6qIUFfLLPnqDWtPoyVCmy90j4Z9x9ZFMrGZbbsSqtmWDngAEMTJ9BUN3gxbe7cHnt8oqP/Jz+zOgbU3EJMHktzuO9TlBMfdo8fpIbf/rsf5WLD61vZ6YuNQ7eq/0qLhXQtrysTeXQGIEgEcm7MzGoC1Dd6E4lBmItlTqIJzEd+UgAeMkfMUrhhumbbJ2ObXTTvZD5gijbXSxTrFs+Tx9qpi8KjU2r+X8zqVX0IBmpVe0uyKPHLJ92oP4uN+grLL2XPF8WBCwgIZQfi05gjQRuDSvEXxvkPpH3AqMcIxF+1h3tWWbRlJKwAMxKmWgQQx2osdCbwHbvKjkAhRPsYjXyBpPHGHboZSvpCt76HdD6r+leJatTIIU+Bg01s9GLuQk4u2Cu4ZTGvINEn2omx/h9euA3L92zbQAdps3h+FgpHrFV0fdieSKYrNokaXG/3VNawQ6q4CxkuhmZ5OO6pm6DkKSLlplE9tTcUROmpUAmOQJplwro2tu2C9wvbdgrEZlA10Kk6tGoO36I8bfI3liVj/J3cgKXYnYDWfIAVHiOA30+IEfzW4/Suj4nE2bK9VhLcTu8tmbwmcx94oAY9rOt1zJ0SyhGY+LEfCPUnxrohhnXZzy+RFvhHO34bcnZT4Sf0r21g/zlx4Kq/Ut9q6Va6SXLjQuHJHPKJ9zm09a9x/DlvDM2Gaz/ABlrYHqMwmjLHNezRzRZQrDWsjLkuMFh+1sfw6RpzFQjiyKYt2lU95GX+tWu/wBEMQNbapcUgyQcp2MaEwfekz9Hb+cG5ay5iAJgxz5bVDWn9i+6fRFZd7mWCwJOsLpEEwDGraT5GlHErNwGHNwzy57ayBVkwTtmyqYFu2ST3wNPMlm38TQtxmMA7zJ9qSEvsUnH6lWt8Luv8KAeLGPpNGW+BXOdxV8l/wDFPhIrVpPOujZnPqhS3A1EZndvYfaiLXC7S/gB/m1+tFuukzUdx9R3UNmxqSPAiD8K+wrKiY1lambZFlGg1514lRK2apkpLGoJtWhFJLnSF1ZlCpCsQDryJH2p7aU7/Kq3h8Jbu3mzjRrjZQBu0tlXWNCRzIHiKaHPZpcFd4cmo8p+tWsHqVts4J6wEiI0iB3+IpB0etZnUdwY/T9a6FxngiXVtgq/7tSMyFoQEKM5A1f4fhGu/jSbXkSB1GyujjFvnmH+k/at141b5T/tP6VsnRe015ra3rpQFZuhlKrKmFIjUk7GYHPlKzE8FFu4ED3GA/EYi52suZNB2fOdZ3Gps4LsRTvofYS+riV1FTomuseFLuCqFDAbTp7Uyz1FqmWRr+zn0rw8NzyvXLhyWRlZ1kGA8iJEgg9/dUuH4natMDfIykGMwkZo0kc9J+VecN41muPcZz2icsEKQNBADchHzqU5SXQzSZsbN3CLat9dadLzRbuKrdptYECTJ75imo6NYlznfE2kuAkwMzZdANyQOQ00rZECrnulW6thdtwQ2uXI4EaAsHaB404w+JS/2kIZO5F1nnI3B89qVSbW1E264EK4S6zENiM7CQUTKpJ/mzsMnfEnyNSXcGigMEtlplrrIoVD/AIljPMyaY38ZmZkK2sq6NmAJ21Cj7k6HkaR3+Dvcuy95upXXJGsH8IaYjvMelXx/Jxx4kSlgyS5QzwN9WJuG4epTdjq1w7wJ5bTECkXFeIG9cKwerDfCNWua/D5d80RxjH/AA27KjUwoUEgCRroJ0+ZqTheBu627TWbf5mSTc9V76fEvLLyS69Gyf6Y6R7fYYLLW1D3XS2R8MjRPBFGpbx9qgbjASGyO35TdBLHxCDRfr3mmOE4WFORR293ZiGfXmdcq/PyoNrq9oq5QAgdabJJYd4d21HpFdLlFPk5VFvoAv8AFb/x3FXOfhF3UIPBF0nxmpBxK9dtlH7QALFguXloO4DumtsVdRXK2SoCgdZfuwSzEBsqg8gCCdeccjSfj2PV0CddaeJORREnST+7aZjMJ9OdRy58f4rstjwzu/Q4tYC5bOZ1OmyAEk+ZAgToN6X3OHObk3btpC24bNm98sexpbhuMW7QAu3r90qICDMFUd0EgH1n0rc9M4nqMMTPiAfUICfnSv5M3+MRv8Ze2Pgy2gO1duKupW3bKIPN3gRO8a0txvFHe4HuPbzBgUtq2YDXQACdeRJpRf49jLsg2wqkQRG8jvYmlP7DcWP3eu4JYH6z9K0cmT/lQ3hgi18V4hduuLOW7cjtXCsZS5OxJIBCADwknuqbiHHzaGS5lVjzUpO2ubJm5eVVbiOOxrJFy52O9Rt4TAgelLDhBlDQxJ5+NaWDyO2GOXxqizYa4gGcAsYKwDowP/ilWO4cbpEkoANhOvqaacIX90mnI8tfiPrRGIAiRUowUWWc3KIut2gBlnbTxr1YHKalgczWz0zlQiQOVn9KCxNo0wNQXxpRizNAObwrKmNZT2JRY1s5alsJJFZacEwamsEZo2/s1NjomFqKq+ExcXJggG4weIJyl3zRHgas+KxVtR23VfMgVSMOLmrAN8TEdmd2JEaRTRXAZk3Q9P8AiFH8LH/qWunY5LjH904Q5ZJL5cw07Om3fn3HLeucf4eoGxZDH/0X95FWDp9iGVLKZmVW+Jh4GNxtp965pxvJSGX4i/hNwNfuyCbOpeypnNqVAEfHJb4fxz4wZOOEC6gX4AnZQ72RmIyGdQdNj8O2ooK5eSxetvh3JeGLEZm2GrTcHaBnuqFlu3M903AGIzMCCWbbnETrEchpy061L6kFDWVDLhiShb+I+wFNmsKySvvVasLdKW7cshdiSdiRIAA8yRtTdcO1goOsdrbyDnBGVpGUDMxOuvy76lL8qLp8E1vAo8dYgaO+gsdwO2xEEpGxG418/TammOFy1Ye71dwAKSCykbAnnt60h4Hw837XXXHvi40lerA7IERJPMztpWbSVs130YvR25bcPbuZspBytPajWDGh9aPxJtXFZggtFmgdWSu2ktrG/KOVbcNu4rEllTLa6tijswOrDQhQsk6jUyAJ50FizdUg3AphgzMugYBtTB1B7JnTkatjkrpnPlg3ygC1jBYZtMURJiBCt4wUIE71KOlVzbIWHLRgR59k+9OsPxZri5rVosOeWTH+0ECl1jG3nl2FgJ+XrP3kTEgbGTt31KeODdyLwlJLhgSdIXBb9wrk/ia0zZe4LIkR9ZNWTo5xv9otrbvyt1D2WYFc4/hY6hh56xSm2ty413IwVbZiCgbMYUkGWBHxe01Al8smYgDUAjOkg92/y38KaDjDonOLn2W/pLxu1h8O9m1ma6+hyAkiQQSx7/PWueftF65pF9oA0ytoOVObODa4rMrKioYYuQsNvl1BkwQfXepuAOS1xSQSkAxp3mCJOuk6EggiKWckw44Uir4iU0dGB7j/AFNG4bhruoaVRWEjcmD8h71nSAhrmfkyI0eYn70+4LgjeW2oUFYXPLZeyRrEaz5UNlVsbm6QJgOEWQJY52HJiI/2jT602w6AL2VUDwArXpUlrqWHUCxdVoRhzAMnaMwIkmZpD0Z4o2Z7TtnC9pWmdDuJrRlurNKOrpjoqZOhoXEnTSanxOLA5wKXYm4SmhB1AJn4QSATp3TNZV2BhWHEjep8JaW1my6ZvEx7bUssmLgy3BcQrMjLoQQPwqPHfXSpXxCggnNlbYwde+JAB/0k0VK1wDUZPiZEQBQl5t52HM8q1v3hOVAWYRIE9kHYkgGgsPiVZpfqygBlbnMj8MHTNqD5bGhaXYyt9EqkNsQfKtVtc5mgbljJiV6vIFYHOEJKAwTAnwI075jemWMvi2k7k6AeJ7+4UZfwy4NWEazUVzurTidq/YVbl3I1to7duSFnWCDB9ajNzYitHlAb5Ns1eUO1zxrKYBaurIqB8fbV8hcG5MZRJMxPdp6kVvxe+yICu5YD9fpVU4deBuu7fFEz/NcuT/2+1NGNk5ZK4RMumIY3CGugqoH5CzbyRAIXmNJBq3cUz9WItKuUye3JygGDqQNRmPM6DvqA4dnBsiwgQsxa4V1J1i4GzCIPcDoOVVvFYg2We3iC5eD8LDIRHZYRuDJ3Ex61By3lwXiqjyEf4cJOMWN+rc/SnXT3Gsly1LEJl5SDOYjUjXLrJHOKUf4Z3smIY/8A+Dnyhlo/pjad8Rhgm5t9o5cwXvPuRQd+UC/El4hwPJbDp1jMmjZktqhDCJSO1HKTMyPOgbODusrk3iiE/CJ1YCOUaQdT8jQfFeJ3kITEhmCTl1IWZmTHMRsazo1dN0sDLCWYprqu8eRnWNYFVjevIHWw+fA3VtW8UpnqtYyiCusnckr5axJit7nE7bOhQZb85ihBbIApAdSZDHYj57U5XBi/++tgnNoisYRRorArExvy9KovSa+2Guqcnaa2VHxgCGBGVmAYkUkHs+Qy4XBe7ttzZZGdJZY+FmPMEEnXOSa5/auYnCLkus4tkn4G/EvZgnugbVauj/S6w6qcQFkAQ7Du3BjZpA86B4f0ssXhku28jSYYwUaTpOnZPmI8aGrimg3b4C+jmFbqiSj5Wm4CToSdwwkanx0OtE9JeHF0sWYK5g2dVC6IFBABGgEgCYMZufM25jyh7JOY6qBpp9gOfn41VOkHF8Ul9cRadMrrlGSSACdZDaAyAZ8KOOLk7ElkS4LIbQsBFRmUZeyqsgUAjTsvBYgxtOx3qPDYE9SzF1hTckRqQHaBppIgacjMVBwjpGtm1luIzZF7Iic0ageY29KUXsC6rcFu6zoXzsqnUSVZpG8CTqNK0YcsaWRKkJcPj7XU3xeUriAzMj5ebfhfTQAj5mrNYxtjqhb666UhdVACqMkZBy9KQcXwxuI1xl0UsC0xPZUyJ37ROgoDA2bxtoEfsMO33LMTmHlBHpTTxp8hhOgzB8XFkFZAFzdoloQgBYOgMZT6kUz6K4w3bmJuHXMy6xE6EDSkIwHW5rasBDFreYxmzEb+JAEAxpFWDovh3U3hcQIQVAUCBAB275JJnxrSikgJtuhb0pbLdI5BFHt/4ryx0gt21UgguuXKZ5AjMp8DEyPDuo/iPCbuJxTraTNAWT+FZGknxOw3PKnn/wBJlOrdrVomRDDd4QydQDuIHf7Gg6UOTW3LgrHF+I3sVba9cV0sWtRG5Y6JExprv4iguitst1tw8gFJ7zuflFdPxvR65ibL2tFLjunKRGXw0I7/AEqoYLozi8G7C8FRHGjDtKzyANtjHIxNLimqroOVfbuzbCYHrRmDQqsRMSpbsgho/CoPlJ8DQnSC2tpSVQozZgnbkMBBBjkDG36UfwTG4W1h+ruMBcsuw6wHK85yxYeBnxqt9JuLC7ftFEyWQSFIEZ50bU793rRUG5/w2yUaCsRfbqLl4sAwGQLpEDaDpqSx7507poq/xm29pbKhe0RHVs0CPzA7GQI8e6oMiXwLaW0tE3B2wJOiO2s76r30J/k5F4WcyA/EVtyIb8BLHfm3hTePkCnSYeOJrZZ9L2XssxS5Gg+ZOnLka3s8FfF27eJsKwAlSi5JaGP52CyNQd96D4xwFRctC5ciUClgNJBynTyK6+dWHh8orW8K/VBdZYgq2o23WCDO0zvSZPp12w43uiqX8Dcw5AhkDOCFugI8SBpqVOx+E+YFEYTi0M5R1XKNA6yHAgnU95jzipOlfSa4lxZCM6g5SRIWTqU84ik+EwzYpuse20NyTsjTSSTy0p1co3IVqp0hvxLitq8jhBcIPxKdZYggZQBJ2JqDheV7cI6uyjtLPbHIkqQDE046NcOTW6uQqJUWwuYkiROu5bv7h40j6Wotq7au2Q1q6ZOU/h01g/lM7fSlg0nqgzi/yZtcw4JOprK2s4kXVFwCMwmBEVlVt/olwWviljMkDfcedU3o5hzcYnKcuknlCkk/ORVx4jeAQyd9IG+vdVYv8Sdv+HslbaHRjp7VSF0JNbSpAlzpBcDXIdsjlgq90nYxt/WpsJbtOJZpcpzGs7GD5+e9N7PRu9cUm7atMo2vSEMd5DRPntXnD+BWFOUMt4k/hxCKR4KIM+pFTS5L06oUdD76rebMYDWmWfPLT7j3FZxEWxqiZD+h7xHjyFQY/o/asElc7AHkRnXvBHOPzDTy5p+K8IuIvXowuW2M5xuCxntDlqY0mg4/bYrigm6YbirzOczXiJMQwUpIEQREkaVrhOM3LJZerUhgFZ1I8x2YGUGIGsHSk/XTaGuoeT615cc9UYBDFoRgdzp2G8CACD3ingr4Y3yMcYx2RfmvG0vXWLjMsZgNYbnoORJikHS3pWuMsKhBDq4Oo8wR7H6VacRZz4WwlpW6wqIIgKV7RgzIBgCDI3FIcVgBcFy3cUSFLISO0rKCwjwO0VGHDpnNPJUlwJuh2Ht3evtXFDaKw5HchhI1jbSkmOt5Xdf4yPLX9DTPojeyYpJOjowPsGH0qPjqAYmIJDMrR3gmCPlV6K3wywcM4w37pvxFcon+FSWPqY9hQXEb+l9FPYS4rKO7N2mHkDpR2C4WXa29pXKJm0KMJmfhJEGJiPDSdqRgZrl0d9xh7ZjV4xS4R5sm27Z1jh1sZUaBpr5zr9TVOfDPYQ4lGDImUNHxSsgyPEkLIPOas/CMd+6WR2eqP1j7VRsHxjqrNxbkFGuZMpmdQS2g0Kz66V5+JyTdHTrGSpkvFrnWtmbZURVHKSSD7V7g+HZ7dhgsjXPruu4kfiA7tamx7WntK1pFtrmzDLsxJg6URwu7kwtgnmCD4q2k+xFXyfVcFML27K0TF+4rAa3GUzpESB9KsXA7hIYFicoVfbN9KzpF0dZ7S3bQNxxBJUgkqdVnX4kgCTy74rTo5wjE/A9srmZe0SIIMZiIJn499qmpeSNopL6PkuvCzk6uwvx3QbjGNpKhQfJdPSrh1QMD8unyqqcMI/b2Y/htuPL99cj5AVZBfhV/Mxk+pJ/vyqeZ06Ex8qyR8WAWjZdB58/rWmLUNaKuM4eRl7/Hwjv5VW+McUNvE9XKxAJBMCZY6eJjbTanNi+XknTkNdgP61DYrrRwnpVwTqMQ9vU6rlJ3IYSJ8Z09KtGDwqFBZZQyABYPLKPiB5GZMimvTThC3L+HxJO0pcX8zJJtkeZJJ8qU2AWcW1+Ef8xu4cx6/er72kHgD4fhgl/KpnLcYDXkLZj/ANwqXhdvNexN3lnyKe6CVB9AnzoTiNq+mLD4dBczoXykgRJVDzHNB70w6IfvbbG4IVHYtBiWYzAPvrXTF8Wc2XoC47xE2L1p4DKO2FO0liPpEeVMOFLcxNo3iyWVdtFAzOQJWSSQB5R/SHp1H7NdQIilVtupA1IzTHeNB9e6lHRLj0BbLQFEmfCZnyE61OdZFa9ATljQfx/gN3q3Nki7KwRs3mAdzrtPKqdhuI37aZFuMAARl7vDXarTxDjZZmFu48AyCNNdtBJ0/uKWrgmxRdpAuBTmO2c6ZTAEDxjuFHGmlyNDKm+RZhuNNby9UpW7OWN8wjaImZ8a8bGvcust4B7rQAXMhBuQABE+tFcTxV61Baytu43ZzaEtG5WOW3fvQz8KexlZvjbtFd48/GmS9tFFCUumNhbI0G3lWVrZxYKgzHgeVeUSeoy45imVJmC3ZX7n0GgojohhraWzeuLLFot6SdOSj8xM0i6Q4nNcVOVsfM1beC9lbYCiUQDMfwyATHiZFNL8eA/HXtjTGWxdUC8s66IWOUfzR8R+Q+dOsCECBURAAPhA/prSYiRrWNissQdf0qVs6WkWNWWDIA2kb1TurtW7mJUgCy7wQfhEqubyEkmj73FpBkRG5/pSPiFjPhWkkFrik+OYmfkacX+lP4hhTadkO24PIg6qfUGpeD4I3biBc0dYi3AdonMjDu+EimHS9ALltjPatkADcBFMH308hTb/AA0wOeb1wwnZVZkl2VSNPATPmR3UyWqbBny7VFf9lx4dxm25SymZFiVYCAY0UjkRyig+k3DOrdHtJ2MnacTGbNz1MfeguLYRUvFrBYWxDNbU9n4tYHdMGB41ZOD8cs3g6sBDDKddIj9TXNHltkssbjRyziXA8uLQB2VLuYhl0IMEsvp9CKW8Z4T1d1Vt53JWTuxOpHKug4ywloI79oqzG2p1ieyGIG5I0Ard8ddVcztbtKecDN6xAHua6YKUlwPCCUU5sr/CuINhVRri75QS2c+cg7CNTz0jSpeMcNs23a9bvrDOXK5dCWBnKQzGJOxHPfeGKYq605L9t+YiJHzObyMULdwa4lGypkxFohmUaBo1Iy7SQZBG9NJTUk+ifhhq65IrGGxZUi06i2zELqNACSNxtVK4rYZSAdZVW88wGvnrXWeCD/h7XioPuAa5t0g7XVnmLdv/ANq1PBLZy4RzPig4vltYe0N1GZh5k5R9aiwPSJVspbdGYoCNIiDEHfwoTAsdCxJM6k/33VauC4cNZBIGltY05qBP1ppHTBUuBFw3il1WHVz28xyknTVjp3aDypzwnj7HK5JBtRGvI5wV8RoT/q8qVYCzGMVZiHuT5ds/StbKQjnlK/PrDVcWOPLOfPN9HQ8FxJGxtwZgC6IY8CRmj++dWPGYiIaPhII7jpqPYmuQXcFfv3JsqzG2ozEEAgZF11juNQYjjmLs5ZN5WXbOGg847R1HpXJnwXk4Z0YZf67Z0XpUou9u1cKXlymV0Z7c6xzJGug9tqN6J8QF+becAwYjVjoozSdCNx5iqdiMc17q7lshRet9aV/Jdt6Pl7pA5Ux/w9zPi3ukmOoBjlLZNY9DSZPj+ONtjQzb3EcdN1W1Y7OpR8wltWIVg06CNDVIwX7QUPUKtwE/vLjEKmbmqficAn4tRTL/ABJ4uLz9TZaYuLbaO8ntR/qyg+KGveM3lVFt24C2yFjwAgUYRqNstjhuwEPi0lmsrcbLAyXRMTsAw179K24Nj1ZLNhAy5MxuBxBzAg6jvJ+U0BdvkAazG1E2Qt7QkpcUSlwbr4E8102NPaY2T4vFpjLpJeN3DGyigZVBk89mie6K5vfwjWmGbsk7fPQ9xq62uOu7qrAC634j8JI/8HT51XuOWlvXmjeWzESQNSSSTqWJqWHaDaZPIoyjaALeIB3MRuCfpTPo7ipxCqusg5vAbg/Kq8+EMgToSQCRppVo6L2xZw+Iu6EgGD/Kug9zXS2qOWOKpWDY/HhsQ1wier/d2lO2YHVj4A/UU8x2K/dgq2pXOzDuAj0kwBVVw+ChrXWA5GBYajtbGJ7zt30/xbTYeXTPAzBTogGyiP7Mmg2d+Lgpl28ZJ1376yvGWsrGa5GN/V211J39qv2Gu9XabmysR5nQL9qo/ErAS4wmdvYin3DlZrKtnBZtCraSViI8YC1SStI5cPBabgIG+vOl2OJMQeY1+X3rR+JM2htPmk+Ajl50Jeu3YMWiP9Q996mo8l20EPiM5A/MAx9vuRRN5tFU/wAxHrApLw9XVTduSswFHOBsBVh6PYBsRcg7btP4RyWe+NfU0ZcGTF/SfDWrNlMQ4Vrp7GRvykMQfDTSOc1X7HSu/CqpGVNgoIgTtIronEMDYvJcF5JkEyTGUTuv5WUbct65Xi7aWXdFYMisQG7xOnrUcGRTVMTLGnZeeAcbR7V65cGUhGESCC0SB3qTync7UBw4PkD5z22hvePoaU9GuKYczavI4ZyQroSTB0gqPfY/erLc4ebKQssmaQ0RAOUajlQpRk0I3KTjXRsrM1zO5lbQEDvPIf6QZ/1CgeK3hcVkM69pD3HmPI91S9b8a/xAn/UsfVKDvrI8RXfF0kkbLbkytwUkjb+9quPB+Lq3V4jKA6HJdjcqRIJ8tT7jnSTE2dx3il/DsS1tyo+F+ywPy9ap2qIpuLs6Gt/qzetH8Ia4h/h3+pn1qi8bSCB3WV+Qj7U/u4sPgrd4EZ1tNacc/gZR8wtKOkaRcI/hI9prlwx1cgfJrdV7FlvRB6fWrlwIf8Mn8h+oql3WhB6Veejq/uLf/wBtfmBSz6Lorl+71eNuE8i8eq6fWj2w0YRTze78lUD9aV8aScTiF9vVFNWrC2+swWCUDtsXYeZzH6TVscqRy5o2xv8A4a2B/wAQ52ZgntM/UVH/AIlYEuLWk6OSf5tR7U06C4NrVjK4gm6x/wCkD7Ux4/ZzoxiSqkj0FcMs1ZnL+l1C8epyTCSmReQY+hKgN76e1WLolxRMLfJvPlUoF+FjmiIOgO0H3pPilCkR+ck+jhfoRWnF7cqRzXtKfDmK9HJjjkVM5IZHB8AfDsYXxUgj/wDkMfMNdbX6H1o/E3CWaeZJ+Zqs3rT2Gt3QDrFwDwztp5HKD6in9zFLdHWJqDrHdO4PlXJkVdHr/ElwRXK2stlPyrW3fAOY6gcqhN/QsdgJqZ1uSBuFuWxGVjpbYkegdj849ql48WDZkUdoTAOs8502oLo1LXzPczN5GB76034jic50AWNu/Txro0T7PKt266K1isS7kALl8PE+m1E2eJPas3LLCQ4PhlJ38xTicyEgCRSjFgMJ8Pam1XQOVyWG7eixbYsrKMsAtzAnbUbDv9K9xmW9bb8J7x/TlpVIY6R409w2KPUhuex8xp9K5tXA7cLTFN2J0+teVMnD3YZtNe+spxHlVjPjy/vhOkqPlIqXCXWS2xgMqntqfkwPI+I7q06R/Gnl96JwFrOkz2SpV/TY1RP6nKu+Cwfs1/KpXUEAwx8AdGWQai/Y9c19wB+XOSPnE+1IMJ0jv2kFtGCqmgJWTv46RTOz0uuMBnto7LrmUgH2j6Uusux1lQ6wuH61wXBVNcsiDHNgGHPbbvqz4DFW1i3ZyjQ6DwjfxM86pP8Antu+3aZrZ/KwifIzHpTuxhBbCXVky2VjOsamZ8N/eueU+aZRRbVlgw9oLcDrPkdgfDwnX0ri/S/HG9irzmBNw6DbQ5QfWJ9a7bhspMbzvPjp9q5V/inw0W8ULqgBbyk6fmUwT66etPhioukRyybRVcGgJk7DlVp4Zxy+gyZi6EEZWMxpMyddI22qu2VgAUx4a83LenPXwG33rpcVLs0birQ2x2MyuhB0uLPnlMj/ANxoxHzCRrOtKLOB6yLRbK1tmKt4Eaex+Rrxma20N2W+TeKn7b1SKT+r7Gnb+/phWMX3G/kYNKsVag5vWiDiu00jUgT5jT6VCUNxo2tz2mOgA7h3nwFM+FySrZ0hiMKbOHyFp6xEf+Vmbb5CtOMtmYeKsfka06S4sZVQCCYJH8ImB9PahrXaOViZiR48j9J9anA3yY/ZJeiDG4K6E+HMBzH6V0Dg4hFHcij2FJrPwr506wfxQO6oSKxRVOM2LjYq8yrAJXVjp8CjTnV14JhytvhqkyQXBP8ApcUr4wmvjp9KM4ZjW6/DoxlFc5dPhzBhHkSaLf1Jzj0XbC3INvxLf91FlAcwPcRQAtEXLYJ2n70eh1avLs6KOX9JeCXLRuMnaTUxzX4dfKVB0pTxO8HQMh20PhyINdWx9nPcUHmp9d96oXE+jGVi1mANmQ7f6T9q9H43yk/rM5M3x/cSvXsJnw3WtqyjqwORROXmQwPmBSLA4s2pBEo39z/Sri9icLl2zzAP8RgfLWleNwCsezCsdwfhbzHf4inlJW0+jthjlqpR7oV2MShLHMAJ51Fi8YpXKDA0zHm38Kj7mom4SzEkKIkz2tNCQazh/C0YyxOh1Ub+tD6ozlkfFBXCrBCm6vZctK/yjSD4HWmtlFvCU7L80Pzynu8K0xN2EAAA7o7u6g7oiHXQ+FBTd2V8MaokeUJ8eVAm0RmHI6j704vXBcQtzA/uaRYq8RcXu2q8XZyTg4umBW7ZLwB6ev8AWsN8hAnLMa2YxcMaED7ih7twtqd/L9KnJclMbpFpstKg94H0rKgwNz92vlWVKjncT3j6EuhnSPXegw+mUaLWVldMEqObJN3RhWKjJ8K9rKcimzdAp3kfMD0poOK4jD21thwUnMvONeUiY5EeNe1lTnFPsviyyTL3wXja3rIcDKRuO4iI17oqm/4o4zPcsIBACs3+5v6VlZXPH8jqn0VcUcts2sPddviJTLHIZp+1ZWV1R/YMnRNicQQy3E0P2I2NOUx9u6uW4ND3iQfvWVlGcU+Q4MkouvRn+XWAdUHrJ+tDXsYi6WkGmzEaDecq9/tWVlJBW+Tpzy0X1SEvFpZgWJJJEk+3pUuNUiyt5d0YKfIn+te1lVfBwN2xpgMd2V5qxEH7Va+HHtE+H6VlZUMqLY3wDcb7/Afeh88PbPcyn/qFe1lSl+IzOk327a+v0ohDFZWV5rKgt7/mJ6iknHbotZ2O2h9SQB8zWVlGHZinpdDXhb5Wbc+bHsj2E+/hQN1ANe7fxrKyvQkdMOgfAoMgBHaMk+pn70HeULc02OpHn/WsrKCC+jXEAmpsmkGvayiMC4d8rQdqA41Zhh3Ef39qysqmPs5fkfiBI0tPetQ8/WsrKaXZLH0OcFiIQDz+prKyspAH/9k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900" name="AutoShape 12" descr="data:image/jpeg;base64,/9j/4AAQSkZJRgABAQAAAQABAAD/2wCEAAkGBxQSEhUUExQWFhUXGB4XFxUYGRcdGBYbHRwXGRgdGBkdHSggGhomHBgXITEiJSkrLi4uGh8zODMsNyguLisBCgoKDg0OGxAQGywmICQrMiwuLCwsNDQsLCw0LS0sLDQ0LCwtLCwsLCwvLCwsLCwsLCwvLCwvLSw0LCwsLCwsLP/AABEIAMIBAwMBIgACEQEDEQH/xAAcAAACAgMBAQAAAAAAAAAAAAAABQQGAgMHAQj/xABKEAACAQIDBAYECggFBAEFAAABAhEAAwQSIQUxQVEGEyJhcYEVMlORI0JSk6GiscHS0wcUM0NistHwNHKSwvEWguHiJGNzg6PD/8QAGgEAAgMBAQAAAAAAAAAAAAAAAAECAwUEBv/EADURAAEDAQQHBwUAAgMBAAAAAAEAAgMRBBIhMRNBUWGRwfAiMjNScYHRBRSCobHh8SM0QhX/2gAMAwEAAhEDEQA/AOr4WybhaGiO6d8945VI9Gt7T6p/FWvYh1ueX302rmija5tSuiWRzXUCW+jW9p9U/io9Gt7T6p/FTKirNCzZ+1DTPS30a3tPqn8VHo1vafVP4qZVWNt7Yu27t1EIAVLRGg0LXGVvoFQeyNgqQpMdI80BTb0a3tPqn8VHo1vafV/9qibN2x2L73j2bdwgQNwhYEDU6mpezNt2cQSLbElRJlWGnmBNAZGf9oLpB/pHo1vafVP4qPRrfL+qfxUo2H0hN3FXLZZSjZuqAiVyNlMxqcwhhNRtrbevC7cyOqW7bi3GWSxyhiTodNeEbvdCsRFQP3/lWXZb13l/hWD0a3y/qn8VHo1vl/VP4qTXNtXeqxDSJS+iLoNFY25Hf6x176LXSMnGG3mXq9bYXSc4UNm5xOZfIc6KxVpTrEbdyQEpFetR2b059Gt8v6p/FR6Nb5f1T+KqvgekeIY3JYNFu43qgZSpOWOY013/ABedS8Nt69ZJ/WCrqbLXkIEMMsaGAN8/RvNIPiOND17qRZKDSo69k99Gt8v6p/FR6Nb5f1T+Kl3RfbD3rVwXGVrls6ssQQRmBEGOY8qWYDpBiEW3cvFXS7bZgAIYFVzcANJ047xTrFQGhx+abdqVJakVGHxXZsVk9HN8v6p/FR6Ob5f1T+Kk2zdp4kXLHXMjJfBgKAMukgjTduGpO8VniNsXVxotsQlqQFBGjDLJ7UEhpBjcNOc0xo6Voc6dYpESVpUZV6wTb0e3y/qn8VHo5vl/VP4qquz9uycXdBU3DaN22RwUZgqsJ3gZDuHrEVIwPSW51OINxlLIB1ZIC6scq5o0IzceEHuJgHwnV1jv3KRjlHXpu3qx+jm+X9U/io9HN8v6p/FVet7evXLFrI69abxss8LB0YqY1AkZTpPGvV25iXy2AUF7rWtm5GkKubQaidY3fFOlO9FsPXuldl2jr2Vg9HN8v6p/FR6Ob5f1T+Kky7ZvLhcUWK9bYJXOBodAQY3aTHluqFf29iEto2aSbjSCgkqiliugiTEAjnTJiGo9Gm1AbIdY6Fdis3o5vl/VP4qPRzfL+qfxUq2btxr2MyqwNkq2URvKdXLT/mZhH8NWWpsbG8VCre6RmBS/0e3y/q/+1Ho9vlj/AE/+1MKKs0TFDSvS/wBHt8v6p/FR6Pb5f1T+KmFFGiYjSvSrE4QopbPMRpB4kDnUXrKabVPwTeX8wpFnrknox1AuqCr21Kk9ZRUbPRVOkV2jTHYW+54j/dTek+wd9zxH+6nFd1n8MLhn8Qooooq9UopXjtiJddnYsCwVTGX4pzDeDxppRSIBzTBIyUPA7OS1niSHbMQY8OXdxre1gQQBlkRIABrbRToklFjo/aQ2isg29xGWWgZe1pyMaRWvaHRq1euFyXUmMwXLDRqJkGqrjipa9cZnGKF6LYg6LmGWGjRQsSJjQjjTjpWLhuYdkkOiO66wAwyGD3EZge6a5tIC09nZ8cV06Mhw7WdfngUxv9GbLXOsJYaglQRlJG4nSZ75rL/puzlA7QYPnz9nNObNG6InuqpWbi3RaF8uthmvuQQfWNzMuYQfizvGk94rPDYi5YVb65mHwtlAZnKSWtTO4AhR3ZjyqImGd3rDdv8A0pGF2V7rHfu/atP/AE3ahRLaB1nsah94PZ+zzmtdropZUEZnJOXtErMKZA9WI/sRVXu4S2uZMQzzbtL1IAYyYJMaGHJ46HUcqb7Zwpu7Pt3LktcRB5kgAnv5yKYeKHsjAdauCRYQQLxxPWvin2H2NbtuzJK5kyFRGWNTO6Z1PHjUXA9GLFoz2mMZRmI7IPAQBVZx+BS3ibSiMgS2RmB0lnY5SNFOo4cqNnYZLmIuo/bDh2zidYYMA+Yajlyjjoaekx7ozS0eHeOVesVaNm9G7Vlw4LEgQobLCDksAaV5i+jdq5ca4WeW1gFYBjLIkTMafRuqmNY/+PZtor5nXrbmXgwGVCRod5La8VHDSp+K2kxvW8SFYlLVssomdTcW6sc9ZjuFQ0wpi3YfnVqUzCa4O3fGvWrLd6NWSABKwpUxl7QYQc0jw3RWuz0Wsr8Z21BJJXtAbgezu18aqdxX6q7n3vdtO8yVJJBYxxXfpyrama2bVy1r1SSQpOUqWYXFAPMRA5wael13fnOnJLRHK/8AGVeatGI6MWmmCyAsGhcoAIGXSV5V6/Rmx1YtjMsHMHEZp4ndA8hxPM1WcLslHXBZgSbgyvMaBUaN401jfxrUuWRczP8Arf6xG4+pn5x6uTSJ7omjSay0dUOzejRHK8eqjbuVytbBtLYayJyv6zaZjO/hH0cTWqz0ctqFBe42ViwzFTvXKfi8qciva6brdi5rztqVbO2DbssjITKKyj1dQxBMwByG7lTWiimABkkSTmiiiimkiiiihCh7X/ZN5fzCq7NWLbH7FvL+YVW6zbZ3x6fK0bJ3D6rKaKxorkquqicbA33PEf7qcUm6P77niP8AdWW09t5H6q2vWXYkiYVAdxduE8AASa1rP4Y61rLtHiHrUm9FKLF6+w1e2O4W2P05xW74f2lv5o/mVbfCpulMaKXfD+0t/NN+ZRF/2lv5o/mUXwihTGil0X/aW/mj+ZRF/wBpb+ab8yi+EUKlNg7ZbOUUv8rKM3v31sa0pIYgEjcYEid8GoUX/aW/mm/Moi/7S38035lF8IoVIbA2iuU20KzOXKInnEb6yfCoVClFKjcpAgRugcKixf8AaW/mm/MryL/tLfzR/MovhFCpV/CW3ILorEbiygkeE1su2lYZWAIO8EAj3VB+H9pb+aP5lHw/tLfzTfmUXwi6VJu4K2xBa2jEbiVBI5RpWVrCW1JKooLbyFAJ8edRIv8AtLfzR/Moi/7S380fzKL4RQqXawqLqqKDEaADTfHhNYDAWgCOrSCIIyrqJmN26daj/D+0t/NN+ZRF/wBpb+aP5lF8IoVKfBWzM20MxMqNY3TprFFvBW19W2g0jRQNDvG7dUWL/tLfzR/Mo+H9pb+aP5lF8IoVLXCoMsIvZ9XQdn/Lyrz9Tt5s+Rc/ysoze/fUX4f2lv5o/mUfD+0t/NH8yi+EUKY0Uu+G9pb+aP5lHw3tbfzR/MovhFCmNFLvhvaW/mj+ZR8P7S38035lF8IulMaKXfD+0t/NN+ZXk3/aW/mj+ZRfCLpTKiljHEcHtE8ijAHzDmPdXuz9q53Nq4vV3QJyzKsPlI3xh9I4gUw4FBFFt2x+xby/mFVuasm2f2L+X2iqxWbbe+PT5WjY+4fVZzRWFFcdV2UTnYB1u+X+6kexDmUudWuOzseZJIHuUKPKnewf339/Kqp2to9Rh0YKzEgwACQN5lo3CtONwEIJWXKKynrUrrhamCuM4jpdiEbOtw5l4a9WdB2cp3ge/vrp3RPbq43DrdUQ251+Sw3+VQinbIaBEsTmipTeK9iva9q+ioqsYoiva9p0QvAKIr2iiiF5FeRWdeUqJVWMURWVFOidVjFEVlRRRFVjFEVlFFFEVWBWiKzivDRRFVhFEUFhMSJ5Tr7qyoQsMteNpNbaS9Ijca2baQBc7BbeYaQ0ctJqEsgjYXFSaLxoshtWYKroeJqRbxZO8CqPs/FPZuFHB0DAEjRo7+InSe/WKsGC2sjkg9lgNZ0EeNeXP1C0X8XfC7XQtAwCsNq8G3Hx5g99ZGkuFxSBgQRLGIn1q530u6QviMS4t3SLFuFU6hWI9cgaBhmMTyArZs1vEkRccwlDY3SyXQaDautLdHMe8a0t6QQFtXh61u7bgjiHdbTDwIaf+0cqoPRnGs1u5bVw1wQ9lYAlgZfKdd6A9njTC/tII74ZT8Gb1soDOmW9bJjwiPca6op71DRTnsBjDqGtMfbr+FdB2z+xfy/mFVirPtr9g/l/MKq7HQf3z/vWoWwVk9lCyGjPdezRWFe1wVXenWwP339/Kqr2LZOF7JhgCR2c24n4vxvCrP0f/ff38qkmw/2Sef2mtWIVhAO9ZMppMT6KhbWW3dvKMPbgspLJqskayAYjlVo/R9buW7jPctm0ChATQs+oIJ5erpzqTtfC4bDk3ik3XbMJPvA7ieHOK14a+WIWe03adv74D+lZj6xPwzVkkwLaKbtPpTcDD4g+SdCOU8/KrL0f2oMTaz8QcpjcSOIqubYVeqzkDMo7LlZIMwD4Ca3dGMZaw6FJJVmz5jvAb1ZHfvAHCKvs85c6riouYCzshW+ivFYEAgyDxr2tJcq8qJe2paRyjOAw1I10pdjl7bqdGMsGnUCNNJmNCIFI9sst1Fts7ZxcEqIDGV9xGoIPfXNJOW1FFeyIFXe3cDAEGQeNZ1WegSXVw2W6rLDnKG3xoftmn+IxiJ67BfE+6rmOq28VU5tDQLea8Ir0V5U1FFLr20IZgSBlPA6gcCwjQVoxG3gt1raqWKRn1IiRPZ0MkDvFebatkMGQFidCNfeB93MCqZDeBDTiFaxtD2taZ4S4Svaidxj7a31WF2kMNcFsLIcZyCTmQHMI17xoPHlVgwmLW4JXzHEVcxjwwFyoL23y0LfUXaSE2rgVipKMAwMEGDBB4HvqVWu6JFNSC4ltnDYi1lvWXNy2QLZLqOuDzJDSoYgEaN3CupdDdotfwdm5cnPBUk72KkrPnFch6Qbf/U9pXVtXBctW2zi12urS4Pi75bIddIEiI0qRs7pXijaZOtMMc0E6iTmMOCCus6AxrXGyrJKFaf2kkrKt/a7gXFV7pkzm0BZutbuqc4K5ddGEEMCDOvmBST9H143DeJZYLK62pJiFCuw8TB8Zp50x2YLljrZVXs/CKSBBy6lWMTl8OMGuqQBzDdK4GgskuvGSRpiDeIS4qTCr2dQZOcsPkkrvHCa17V2KtvVHdQ0hohtBAgZhPLeaW9Btp/rOJuHLGWCd2+Dyq44oArJUsJYEDXQkGforyEzbsjgu+tDgk+wdmILq9t3IB1c6LI1hRoDMe6qnsXowLbSzI18XSjAwVUKYYkHeuWd0drLV2wdooQ1oi4vyhvG/RhM74rm2Kw9/D3i14MGDFp3W7mYkt3tI7XKRqK67HJ2C07VJrjiAc1YduWHt2zefDBTbIZnQ5estgjMrQJXQzoZ0IBOta8K5vuLhUSl22zECAM1xFBHIHNEf0qJj9s3MTaGHBKq/YOszAiPMD3VZdm4W1awZC3FuO12xmyggLlvWxAnU8ZPOtezRudR4GAKJLQ2OJzCe0cB6K97a/YP5fzCqsToKtO2/2D+X2iqqdw/r4xp7/wC98rX4n481TZO5+SJorGvKzlo0T3o9++8fxUk2Gfgk8/tNO+jv77x/FVL2ftYW1AzppOhIkanvrViddhb68ysmZtZj7cku6SbSD4ogkFLY8tOHjIJ91M+j5cjMUidSSd/lwHdUC7sK09xnlizaxw1Eg898cazw+yrZaSzkNpGdgUIE8DqDzrMe8OJIXOQQcVbbpBEESDoeUcqUbPu5m/iaTPIA5fLjUoX8pRSdIgbpJG4k0s2dc+GuBEPZYrm4AZmYfzClECFfC6tQrZgsZklC2hiN879Y8vdFOLF4Eb92/wAOdVDEXAZgwcpA5yYjfTPC3Q7jKRCtqp0Eag5TykHSu+OQtUXgVoVLxeH6+4h0Crv5ty8v60vtbCFzENeIyL8UfHaNCxn1ByG/wppdxNoAjOikd6gioON6RWgItutx90Ky/SQYFOSRudE2lwyWGzZw+Ja1JKPqs675jU6yCI8weNZbcwwd2nJDLEx21jdr46+/zTbRxDBlc71XORyh1Jn/AEnSq7s7pBca616DkUiFJJnUjMddDR2pW0arHkMo8610/ZGMRraAHUKNDodIGo8x76nE1R1xjLfVzGS4oKuAYkxpoNDMf2ay/SdtVreBADZetbIzDllYkDxIA8JFdMZwAXKR2qJNiuklr0iy2bkrciGOYg3PUIQKJjdv038K6BisYltCWMKm/wAp+nSvmvontllxdt8iuwuBgpBKht0mIgca6j0i23cK3UKFZdWJEsigCRqBHrHNBj1Yq10TWyhuspOebl7YtV3a5ZmusRmdo5hTugf5QI/5NWvo1jwLsE6N2fPh94865lh0uXYZVK2wOyPjRzE8TqSfDfVk2bicgAjKVgrLBsxBkbq1XMBZdWQHEPvFdSe5FabuKAg8Kg4i4T2CAQTLTw1J/oKXbXvubNxUIVijKuYneQQsnUjWvOukINFsDEr5zuHPcZm3s7Enzkz76a28V1drNzMfR/zSq3hmFxlIIMxr3nf3iONSXg2cs667yNaTjjVesi7mCsez9oPbyPaco41Rxz10PAqQYM12XB4z9bwKm6oU3rcOscSIaBXzjsLbTW3tgqGVGB11BgzEcfCu/XcZOVgR8JaRzyzHNqB3gfRUml8TbrstSwbdJHK+8zMZrVsPYtjAsgtlibkhncjWIjThWwYy5h82cSgaCwnTiCZEQeYqndJtstdvZLTMBYklwfjbix7hqsHfrWWHfEYhB+tYh7do7kBCM4/ijUD+9KwbXGHSl1aBEQN3FdAwGMt3O1bcGdSBl/pUDpFaW8jWHIBYSjRqjcJ/vdNUex0eGcNhL99cusW1LLOusueO7fFNf+p3QMuKstdt22yNdVQHRv4kk92oJmeFVXHto5hr7dA+xUrqqoum1o+lxAVGglSScx04zIEk6CeNWfD4aFtF5U9Zay29xHbEs/Kcx0rdilwsNj7ZDiNWPxCB6xXg+4Se7jvgYDENcNu4297tsqvyUzqR4k6HwivTw/UdLG1rRTUfVZ7rPRxc41XWNufsH8v5hVUO4bv78vvq1bd/YP5fzCqmZyjXTlJ+z3++qLZ4n4813WTw/wAuS8orGaKzFpJ/0c/feP4q5hib2WO2QMp8/hMsDv7W+undG/3/AI/irlpGViYDMqu/AwpZhHhA+k1p4/btpt5lYtp8U+38Tg3zmHCBGm6Rw7tBWN7MGJ1M8tD31nhLPWWUCatdbNx3dpt+8aHfUC1iLyu1vq+syNB7YDgchpDR41n3e0aKp+VU0wdmC1wknKJg8zoPvqwYTZNo2zABeTmeZht5nu13cjSHFXMyKFByh1DbpJOhnw/rSjZTXuoyWyQLkZ9+bNuOp3TxPdRI1xGCtswrVWQsGRyTAQhc28yM6n3EV7hbg6oXFk5gRA3sSzGB4SRPIctaiWbK2rLWyZAgbjx7TDfp6x91Z2E+CzDs71QjUZZKpA4HSJ8K7GZCqg89sqfiSzYDtJl0XMxCmFBEsVGsaVWtlYq2jmR8IrQQuudTABXgSO7eGq2dL9o9TY6u2e2481Ti3CCYAnx31UtnbPJUXjbYQSc5KxG4nLvmTwEV0SgUAK7bOKx9rWUytY03LhLA5WYW1niBmn6Trw8aV2cQtjEXVaO3BG4iCASCOe/QUx2hiAQjIJIfQAcQhmQKrD2WN4k6k3GAgcddw4esBUoW0wChbWgMbRWHo3fUEorZyHYdVx3LlI5z2gTwgzS79Kt0vg1IcfA3QXE6qHGQZhzDBdeIM002VhAgOVfhGbRuO48eRiaibccW7dwKFOSwcwKyjMjPBC7pJg8am9xY8UWe01C5Ls3HEDLadUZwASTl5aTMAyPsrq/RO1i7mBS4Lq+uRJ1HZJGpnLvjXvrkaYcMrQNATrw0yjXzkT319J9C8AE2Zh1j1rSsQf4ob+ldNoaHUJCk1xaSAqFinxAfPeYsYKjQZVAldNBub7a2XmY3bKouZi0xzgK4nu1irP0ywRGGzLwa7I7muZgfo+mk3RsTibJ/+iX8SMv3V0QupC6i4Z2/8rVYQl0HtcFAIB0znLI8PW91KOll5rVq42btaBdd7MjR7oJplhsRPXMT6zzv3Q7RHdA+mluNwq3rge4dIClAfW9bLxnxHiONYEmZXcylQSuUbbtfDW5n9kpI5xOU+YAPgRS84fMRKkSY18hVi6bsL207ioSVUIkzOiosweUyPKpmG2FcZSyISijMSBPmePOomTRgDXRers4a6IOdgqZYweW/bCzJcAd+umniK7h0jY2LGfcURLQP8WWQfAST5VyDCXJxdkggEX0CzO8k7/OukfpMxBt4ZQ10XGuXQSBoFCoRpru1486tne4tYDrqsW0xsFocBuVS2di3NxbCjtN23IEyxEqI4wCNDpJNdK2bgbNu2HZetvMYzHtFZEnU6A/5Yqt9BNmi45u5cwuHXMfiLoIA0A0nWr7ZuG48IFFtZiOCjefEwPorkYMajPL365KNancFLtIEXLl1Op09wHOqXtjCD9auW3KgYtCAk9pWQCGI4Tr/AKaud66W1AIJ05kd3j31zfpTeS1ft3gxzC4uXWSy7nZuQ7Wg5UrQC5haPbl+0QVLqqD0WwTpcxFi+kFlzZZlLluSGAA38wd4O+t74p1x1uy2/rV3bsoZcpHcdPeKb49wmJsXAdO0s81YT9sCpG0bS9ZbuKIc3bdpzzVWDW55Df4wOQrksVpraGk/+qccuSttEdGEroe3f8O/gPtFVI+r/wAd/f8Adyq27e/w7+A+0VUT6o/oe/yrYtnifiq7H4f5LCaKxmisuq06Kw9Gf3/j+KuMYbEscVcXLCywLE+sOSxuETJ/irs/Rn9/4/irjmIEMeMu5B4gloA+j6RWm40s7fU81hWrxj7fxdA6NYbLlGnYtqNO8L/SlvSXPZvxbEG+Zz/JAADRyNPtipDXO7IvuRf61p6UssITOh4d+lZ4dQoc2rVBFoDDDKNzp/MK27OwYVSOIZxy0zGPGotjG2rlki3cDEFSRuYAEb1OophduCbikkayeGhAJq1hqUQYGm5QLd05ZYadblIPMZlHjoGJ8BWu3dZQloypZ1Ou8ZiG05fdWk7Qi04ytPWDLp2hIeJ5GSDTK2FfF2QTmBVAp4dgE/za/wDbV7XalCTvFe7Z2T+tY5bYzBVRetMaA9oyD3gjzPjVgvWFAdAoyhFWO45R9i1P2bag3X4u8+5VUeWlRby9uObJPkr/ANKtnOKtMhIA2KkXcC+HvMtyIIzI4Bh4nMe5su+OZMUqwO+2xHF37p0UfSB7qtnSm8Gu4YfxMvj2QPvNVOxbZEw88V1Hizkx9FdNldeBU7XIXRtJVgwtyHRBuMkn+EA6/T9FLsQyTCgxDkbpbV2UMIj94Por2/h7pgqdSrjWQIKneeGhHuqMiMhCBu0JOsTu7o1JE+VU2l9JAuJvdVI6K4NDbuDfCusHcsm5E9/qnyr6MwKC3ZtW+Atqo8lH9K+bcDtYWutKAH4TWRpLPEeUGvobZuL6xLbHeQojkRIatCc4hAzSvbj58CW35lb6WB99U7o5ioxFsQwe0hJUj1lJQdiJzb66Fcw3/wAe0nhwHMH7K590VwRW9evO4Cjsi5pInKQNTwkihslyF5OxUTNrIxWDFIIuZIKvlKnX4xuHTjy0qGMFNrrDmBHEa5mERoeQJ3cAaY28UBuUmdzjLuDFgAMp4nfFbLWHIm5dS80ncqBs3I5T9pUbqxS8uNV1XK5LjuHAbF4l4Jm84HDTOYngOFdx6Pi2thDbgAgE7p844jd5VyHpaepx+KCqULFbqhoB7Sqxnfrmmt2B6QtYtJelgLp1tg6SJzuPE6x9FRlqHhwG5b80ZkhjAyUzp10fFnGpjETNYN1LlxQNOyfhII3Zhr4k1WOnfSCxjTbXD2rtqA0qzTmLFIjUwNPprpez9sMVkHOhXMCI1EHf7q0bQ2DYuPZvWraKxebhUDdlJ1A3maky05E6slwuiq6pzyTHolsa9bwqAXbQQqJQWmVsu+M2cyTx7NM9rbR/U7QY2rjqT22t5CQBuEFgcvfUvA4cIgEwvjr3aVV+l20lvOLAPZAJIkatByj7D7qg00FTmoUrhqWva/6RMOtkm11nWkQqMpUg6ak6jQSdDSBNkXWt3TiApvshMyhhSudVQ8CRx74msOi3RVr7tiHlUtuCs+szSQDHyQR91WDbGygLZZVKoUJ7lKzIE/FgDs+6Kk/AKTKAloSu3f67B2rgklY38YgiafXX0Qjc7WfeLts/ZNU3oXjOswt5DOkuBykn7qtGEbNZs/w3rYP+tf8AxWZBHctYYdT+YK65TWEncukbe/w7+A+0VT29Ubvv3nzq4bf/AMPc8B9oqm5uzvPhw3n6a2bcaSfjzXLYhWP8uSxoryisuq1FY+jH7/x/FXFMRePWZSCZvkDSIliBB/vhXa+i/wC/8fxVxq5D41E36qSvhc/9prTd/wBZvqea8/a/GPt/AumbHeLl1f4lP1VH3VL2rhA6ExrBIPeQQJpfhBGIcc1B9003zypnf9u+s9SVQw6FhcLMpayGRFAACxESQJM6bzxqTediweN6gNlMwVMGD4EVAweLQNiFfR2QqFg6kA/1H0VI2c5S51XEsSh3afG39/31YHNacU4GYkqVaVc7anLcEMd+VgVVCfBiTPcOVe7LsFHsZt6yP/2uPsrfjcECjsHCkgSRrBkMC/IjKABxk0ts7RDYjDDi1xjHCDd5HuJqbHg4hVyjtK7pdK5t5B1gb9DlMd+g99RbbDqyRwZd+/j/AFracSnaCsrFXMqCJytE/SRSu3jQesQENDjXn/5mr7RS+m0YJb0gw4Z1E6ozMpM6Tk3xrGv0Utu4UnEWrTHKerlHk5WI0Mac54z99jx+z2uk5d4Andx3j6oqJiMMgCAo7FDmkwImfVYc2KzyAPdSbK6PupHtYOyWsbNZlntSUOgIg5lA1OmsGY1qLc6Nqbr3C4jiswRA01nTUCPGraLot2+13iOYmNI7hVf6SdIbS22BVWBUgA5dWIheyeE86g+QvNXKshoNAuE37bhPV062T3wSB4jfX0lspctt0PrIZEfxAEfSK4x0f2Gtxequo2aVCmGbU3DIgaRlYa91dox6hL6ZAxz3ArwCVVAEMseGqn3mtSSdkmRyVbGkZqbtW/kNhebgfdVb6PdGCouLdYQt47hv7KwZO7Q1I6TbWQ4mzbUhmXtQNdcywDGi6Bt9WYsjDNoVOs1RLL2HMG5TudoErDDYZEHZA8a3ZqjXcZbTUsI7qj3dtWQCSwgcgxPkAK4gQrqLkv6XLRG0VcA62FPuZwR36RVa6SLlw+F5HOY5arFX39IduxjMji81tktuEt9US1xmIKgCRAkQSdBxqudJNizhMLbUs9xS+qoTmGbKScsxGVedMvF9pr1RbUU7dFG3WD8qB0Vx7W2RF7QuGEUnRWPDkAT9Jq1YTEXVuhC1zDljJR7ZBIHySd5/vWk3Rv8AR/cujM1/qVW4CM9tg7AZWzKCwjUka8q6rtXAfrNs22AdSDkZj6pI7LDiD4VVI1hcSCqbTMy8LuzH1VI2x0mbD5ka4GbXtfJB3QOdVzZ+Ee7dsXVJKvcAzTrOkqe8zx51Xdo4dluPauQt5WIdTpmM7x47/CnfQe69u43UuwM9vDMRlceDA1JzBGwuJVTm17q6nsjFoVa4o0ylWtqpaSCNAg1me7drVR6Y7RfEG1hlcpnJ62yFANu2DmJYidX000POlm2cTibZvXrSjDKZ/eFidIPZA9Y7t/vqLsPDdXbN24xNy4JLNvC/dpVTpgIyQa7Otym2Kr6lebNuZMddVVItvovySCIMeYOtWXYlz4PKRuvWvouoKS4vHKLyXCclu2gAPytZJHfpUjoxtDOASP2l+3l7gLisfuHnVMIc6WN9NbR+/jNSlNI3DcV2TpB/h7ngPtFU4nsDx+893jxq4dIP8Pc8B/MKo9aX1B92X1bzKpsDL0fo6v6CymisZorLWpRWbot+/wDH8VcdwiD9eDAa51nwztP0gV2LomJN/wDzD/dXFttYa5h8TdMah4ETmBzE/SDvrVIJszabT/SvP2rxj7fwLqCJF8HmpFNbtuVPh/xXNNhY3EDM1thxPwu4Rl3ktI4nyNW/ZW1rtuwGxOR7rMQqJ2Zk6RJ3Cd5iBHnxCJzsQm01Srb+AJtC6sl4Iyg9pRoGJG9hKqKV7Nwr3UR3UypIzkyZDCCVkkGJ14022dsfENda5eBtq09hWSYJMydYEGNNdeFWyzsyyojKokR4z306AJvcA26FWrV3Iqi6ZAbKyBgQ4IJUsOSnTTu3xXt/o5duurhQhRuYHZliOPIrPhTe1gcL2SNGQkqQQddRpqQx10BmK9u9JrdslVU6TP8AmnWTr41IvFFUXVbiodrAYgWwmTtAMJJTLJ3kcZM7+cHWBUWxs65hwVulWFyJRdygGZknU7hoK8xfSJiR2hx18xJJ0jWKT43pa+oRjc4HKDA5dqAAT3A76hmUNmpgrPg+kFtLQQIeME+JifopTi9sIWKrB7gCTHloB3mKW4DZWMvgsUjMIBYFssHeBGWeFPdhbMTCKcyFj8Z5Xf4agVLGiVwuNSll/Z+IvDMSUt7wd7REyRwEDfr5012b0Zt5k7BZwMxuXBr7t1P7PbBJUdr4xBiOHh5VKw5jv8YGncKiSrRGG5LBMEqiRJPDWII/yx9NSQeLGO7Np91aFugyIMd241kliTJ1HCdwoxRRZtdBBgSCNNdffWtMGpgRI4ZiSAeYB499Z27o1CydOA09+6tgVt591F4pLR+oIT6o/rUfFbLtAgjMH3DKxEeI5VIe6TopnvnT7dTWyyxA++neToVWsX0JtXH6x3ctJO8gdrfMa/TWnZeyETLaRQRba4LZJPYWQDBPnVwn/n6KUbGt5WOaJ7Uf62j7TSe3AKYcSFFxGz3XWCRz31oxbMgUvOo01mAPsinA2gjZ8xAyMUadNeHvEEVVts9IkTNbMZlaA2g3HQg8RE6d9VEhqrMgGa57tdLeMxl+ziHKX0eMO+bshN4Rl3azqd4J7qejYdy2yvFu4y6SYW8o3euAFuacwDrVS2fgXxd58kBeue5nMAg5mywd+g4VYcNta8YtNaBuZSUcuwGXiToSd27fTtQfUNY7IYjZ/g6xVd0OVSt4w1nEP27j5116puHHQTB3fbSHbG0Jd7aCJ7PDcN2h3b6mYXB3nAvk27QeR8GpLlR/Ed068KZbIwPVoTlGcktMagd53z58KqDmxGpNaYU2HWrrpcqNhtk3LrhVV3IHxp0G7Qbzx3DhV82Jh7dtrSkQ/WJk1JH7RM0cjE7+FYYLDkXmu6dgCAJnfLT5cqn4HZ+fHWkC72W4sRABILT3dk+8V0stBmtDG7CD11tVMrLsbjuXWOkP+GueA/mFUaavPSL/AA1zwH8wqhzXR9U8UenMqX0zwj68gsporGa9rMqtJWnohvv/AOYf7q2be6MJiHF1cq3QIMrKuOTD7xrWrofvv/5h/uqy16SxgGAA7/6vOWzxj7fwKg3ehLliQlkSNVk5SRxAyiD51twvRTEL6zyACuUXYGVtSvats0ctdKvNFW/bx7FSJXAUBVeuYLEHQW7QH/3GmfHJSW90YxlzN1lxGkyIYgr3errwq90VH7WLYoXiqPY6LYhFCr1enxixnXfuSoWK6E4lyTmtKeEFtNZk6a8ffXRaKX2kWxFVy69+ji+4Oe6pPxYYhR/2lT37optsvodcskHJaaDp2yI46dg+/fV7oo+0i2IDiMlXcdgsVcgAW0UHVQ5OYcQTk3UJsy6BHVW/K6R//OT76sVFP7WLYp6RyR/qt/SbamOHXNr4/B61pt7OvCYt24JJjrW4/wDZVioo+0i2I0jtqSLh743Wrfzp/LrBsJiCTmS2eQF1hA/0U+opfaRbEtI5JktXwIFq2NIHwp/LrUuExGYnq7ckCfhW/BpT6in9pFsRpHJIuGvD91b+dP5dZi1e9jb+dP5dOKKPtItiNI5JMTYxDiAiLuMi6Z0//HuqBb2TilA/ZlhuYu3MkyAvIxvq1UUjZIjqQHuC5xj+hGKuFouIitEoGfKY3SI1jhO6tF39Hd91VXa2wHe2vKezXTqKh9jB5f2VA45rlex/0a37CsM9tsxJmSN5J5HnU+30FvK6uOr7IiMzfbl8K6LRSd9Ps7iSW57z8roFqlApVc/PQy+QoPVwo0AYx4+rXg6F3+Jt/wCo/hroNFQ/+XZfL+z8qX3k239Bc/wnQq+mbtW+0IJzNp9XWrLsDo6mHJcnPdIgvEADko4CndFXw2OGF15jcdv+1XJPJIKOKW9I/wDDXPAfzCqFNXzpJ/hrngP5hVAmsr6r4o9OZWt9L8I+vILKa9rCaKzKrTVt6Hb7/wDmH+6nuKxgtlZDdohZAkAkhRJ4asP+AYrHRjH27TXuscLLaTx9am+I2jhXZWa6JQysOwg+RE+ffzr0NllaIALwB3nevP2qJxnJumm4bkxxWLW2AWMAkieAhWYzyEKa1W9qWmMBwd3PiwUeBzECKX38Xg3jNcVoXLqzaggjXXUwTqddTzrWbmCmc4kLlnO8gAhhBmQcwBnfpvq4z44ObxVAhwxa7gm1naFtpyuDlEnuETr5EHzrw7StZA+cZSYB7xM+6CTyg0ss4jBISQ6yVyGWY9nQRBPcK9bE4MoENwZQZHbedZB7UyQQSIncYo0+HebxRoce67gmGM2pbtGGOsEwOQV2k8Boje6thx9sBjm9U5Tv0J0AjjM6RvpXicVg7hlnUmMvrMBEMu4GNzsJ3614uJwYDAOoDHMYZ5zAyCDMgzyijT4ntN4o0OA7LuCY4Xalq4JVx6ocg8FIBk+RE8pFYLtmzrLgRO/TcJJ90+48qg4fE4JJCugDLlIzMQQAF3HTcAJ4xWAuYIa9YJggnPcJIIgyZk7zv3TpS05oO03inoRU9l3BNfSdr5e4Ztx3ad2/Uab9a8ba1kTLjTx48uflSsPgYy51ywBGd40IIJE6nQa79K9u3MEy5S6ld0Zn3aHn3CjTnzN4o0I8ruCc2cWjkhWBK7xy1I+0EeIIrfSSzjcIjFluKCTJ7TRx4TAEsTG6TO+pXpzD+1WrGzsp2nDioGF9cGngmNFLvTmH9qtHpzD+1WpaeLzDio6GTyngmNFLvTmH9qtHpzD+1WjTxeYcUaGTyngmNFLvTuH9qtHp3D+1WjTxeYcUaGTyngmNFLvTmH9qtHp3D+1WjTxeYcUaGTyngmNFLvTmH9qtHp3D+1WjTxeYcUaGTyngmNFLvTuH9qtHp3D+1WjTxeYcUaGTyngmNFLvTuH9qtHpzD+1WjTxeYcUaGTyngmNFLvTmH9qtHpzD+1WjTxeYcUaGTyngsekv+GueA/mFc/q57e2tZfD3FW4pYgQBx1FUqaw/qj2ulBaa4cytv6YxzYzUUx5BZV5Xk0VmVWlRe4j1m/zH7TWFFFM5lNvdCKKKKSkiiiihCKKKKEIooopIRRRRQhFFFFNCKKKKEIooooQiiiihJFFFFCEUUUUIRRRRQhFFFFCEUUUUIRRRRSQiiiihJf/2Q=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902" name="AutoShape 14" descr="data:image/jpeg;base64,/9j/4AAQSkZJRgABAQAAAQABAAD/2wCEAAkGBxQSEhUUExQWFhUXGB4XFxUYGRcdGBYbHRwXGRgdGBkdHSggGhomHBgXITEiJSkrLi4uGh8zODMsNyguLisBCgoKDg0OGxAQGywmICQrMiwuLCwsNDQsLCw0LS0sLDQ0LCwtLCwsLCwvLCwsLCwsLCwvLCwvLSw0LCwsLCwsLP/AABEIAMIBAwMBIgACEQEDEQH/xAAcAAACAgMBAQAAAAAAAAAAAAAABQQGAgMHAQj/xABKEAACAQIDBAYECggFBAEFAAABAhEAAwQSIQUxQVEGEyJhcYEVMlORI0JSk6GiscHS0wcUM0NistHwNHKSwvEWguHiJGNzg6PD/8QAGgEAAgMBAQAAAAAAAAAAAAAAAAECAwUEBv/EADURAAEDAQQHBwUAAgMBAAAAAAEAAgMRBBIhMRNBUWGRwfAiMjNScYHRBRSCobHh8SM0QhX/2gAMAwEAAhEDEQA/AOr4WybhaGiO6d8945VI9Gt7T6p/FWvYh1ueX302rmija5tSuiWRzXUCW+jW9p9U/io9Gt7T6p/FTKirNCzZ+1DTPS30a3tPqn8VHo1vafVP4qZVWNt7Yu27t1EIAVLRGg0LXGVvoFQeyNgqQpMdI80BTb0a3tPqn8VHo1vafV/9qibN2x2L73j2bdwgQNwhYEDU6mpezNt2cQSLbElRJlWGnmBNAZGf9oLpB/pHo1vafVP4qPRrfL+qfxUo2H0hN3FXLZZSjZuqAiVyNlMxqcwhhNRtrbevC7cyOqW7bi3GWSxyhiTodNeEbvdCsRFQP3/lWXZb13l/hWD0a3y/qn8VHo1vl/VP4qTXNtXeqxDSJS+iLoNFY25Hf6x176LXSMnGG3mXq9bYXSc4UNm5xOZfIc6KxVpTrEbdyQEpFetR2b059Gt8v6p/FR6Nb5f1T+KqvgekeIY3JYNFu43qgZSpOWOY013/ABedS8Nt69ZJ/WCrqbLXkIEMMsaGAN8/RvNIPiOND17qRZKDSo69k99Gt8v6p/FR6Nb5f1T+Kl3RfbD3rVwXGVrls6ssQQRmBEGOY8qWYDpBiEW3cvFXS7bZgAIYFVzcANJ047xTrFQGhx+abdqVJakVGHxXZsVk9HN8v6p/FR6Ob5f1T+Kk2zdp4kXLHXMjJfBgKAMukgjTduGpO8VniNsXVxotsQlqQFBGjDLJ7UEhpBjcNOc0xo6Voc6dYpESVpUZV6wTb0e3y/qn8VHo5vl/VP4qquz9uycXdBU3DaN22RwUZgqsJ3gZDuHrEVIwPSW51OINxlLIB1ZIC6scq5o0IzceEHuJgHwnV1jv3KRjlHXpu3qx+jm+X9U/io9HN8v6p/FVet7evXLFrI69abxss8LB0YqY1AkZTpPGvV25iXy2AUF7rWtm5GkKubQaidY3fFOlO9FsPXuldl2jr2Vg9HN8v6p/FR6Ob5f1T+Kky7ZvLhcUWK9bYJXOBodAQY3aTHluqFf29iEto2aSbjSCgkqiliugiTEAjnTJiGo9Gm1AbIdY6Fdis3o5vl/VP4qPRzfL+qfxUq2btxr2MyqwNkq2URvKdXLT/mZhH8NWWpsbG8VCre6RmBS/0e3y/q/+1Ho9vlj/AE/+1MKKs0TFDSvS/wBHt8v6p/FR6Pb5f1T+KmFFGiYjSvSrE4QopbPMRpB4kDnUXrKabVPwTeX8wpFnrknox1AuqCr21Kk9ZRUbPRVOkV2jTHYW+54j/dTek+wd9zxH+6nFd1n8MLhn8Qooooq9UopXjtiJddnYsCwVTGX4pzDeDxppRSIBzTBIyUPA7OS1niSHbMQY8OXdxre1gQQBlkRIABrbRToklFjo/aQ2isg29xGWWgZe1pyMaRWvaHRq1euFyXUmMwXLDRqJkGqrjipa9cZnGKF6LYg6LmGWGjRQsSJjQjjTjpWLhuYdkkOiO66wAwyGD3EZge6a5tIC09nZ8cV06Mhw7WdfngUxv9GbLXOsJYaglQRlJG4nSZ75rL/puzlA7QYPnz9nNObNG6InuqpWbi3RaF8uthmvuQQfWNzMuYQfizvGk94rPDYi5YVb65mHwtlAZnKSWtTO4AhR3ZjyqImGd3rDdv8A0pGF2V7rHfu/atP/AE3ahRLaB1nsah94PZ+zzmtdropZUEZnJOXtErMKZA9WI/sRVXu4S2uZMQzzbtL1IAYyYJMaGHJ46HUcqb7Zwpu7Pt3LktcRB5kgAnv5yKYeKHsjAdauCRYQQLxxPWvin2H2NbtuzJK5kyFRGWNTO6Z1PHjUXA9GLFoz2mMZRmI7IPAQBVZx+BS3ibSiMgS2RmB0lnY5SNFOo4cqNnYZLmIuo/bDh2zidYYMA+Yajlyjjoaekx7ozS0eHeOVesVaNm9G7Vlw4LEgQobLCDksAaV5i+jdq5ca4WeW1gFYBjLIkTMafRuqmNY/+PZtor5nXrbmXgwGVCRod5La8VHDSp+K2kxvW8SFYlLVssomdTcW6sc9ZjuFQ0wpi3YfnVqUzCa4O3fGvWrLd6NWSABKwpUxl7QYQc0jw3RWuz0Wsr8Z21BJJXtAbgezu18aqdxX6q7n3vdtO8yVJJBYxxXfpyrama2bVy1r1SSQpOUqWYXFAPMRA5wael13fnOnJLRHK/8AGVeatGI6MWmmCyAsGhcoAIGXSV5V6/Rmx1YtjMsHMHEZp4ndA8hxPM1WcLslHXBZgSbgyvMaBUaN401jfxrUuWRczP8Arf6xG4+pn5x6uTSJ7omjSay0dUOzejRHK8eqjbuVytbBtLYayJyv6zaZjO/hH0cTWqz0ctqFBe42ViwzFTvXKfi8qciva6brdi5rztqVbO2DbssjITKKyj1dQxBMwByG7lTWiimABkkSTmiiiimkiiiihCh7X/ZN5fzCq7NWLbH7FvL+YVW6zbZ3x6fK0bJ3D6rKaKxorkquqicbA33PEf7qcUm6P77niP8AdWW09t5H6q2vWXYkiYVAdxduE8AASa1rP4Y61rLtHiHrUm9FKLF6+w1e2O4W2P05xW74f2lv5o/mVbfCpulMaKXfD+0t/NN+ZRF/2lv5o/mUXwihTGil0X/aW/mj+ZRF/wBpb+ab8yi+EUKlNg7ZbOUUv8rKM3v31sa0pIYgEjcYEid8GoUX/aW/mm/Moi/7S38035lF8IoVIbA2iuU20KzOXKInnEb6yfCoVClFKjcpAgRugcKixf8AaW/mm/MryL/tLfzR/MovhFCpV/CW3ILorEbiygkeE1su2lYZWAIO8EAj3VB+H9pb+aP5lHw/tLfzTfmUXwi6VJu4K2xBa2jEbiVBI5RpWVrCW1JKooLbyFAJ8edRIv8AtLfzR/Moi/7S380fzKL4RQqXawqLqqKDEaADTfHhNYDAWgCOrSCIIyrqJmN26daj/D+0t/NN+ZRF/wBpb+aP5lF8IoVKfBWzM20MxMqNY3TprFFvBW19W2g0jRQNDvG7dUWL/tLfzR/Mo+H9pb+aP5lF8IoVLXCoMsIvZ9XQdn/Lyrz9Tt5s+Rc/ysoze/fUX4f2lv5o/mUfD+0t/NH8yi+EUKY0Uu+G9pb+aP5lHw3tbfzR/MovhFCmNFLvhvaW/mj+ZR8P7S38035lF8IulMaKXfD+0t/NN+ZXk3/aW/mj+ZRfCLpTKiljHEcHtE8ijAHzDmPdXuz9q53Nq4vV3QJyzKsPlI3xh9I4gUw4FBFFt2x+xby/mFVuasm2f2L+X2iqxWbbe+PT5WjY+4fVZzRWFFcdV2UTnYB1u+X+6kexDmUudWuOzseZJIHuUKPKnewf339/Kqp2to9Rh0YKzEgwACQN5lo3CtONwEIJWXKKynrUrrhamCuM4jpdiEbOtw5l4a9WdB2cp3ge/vrp3RPbq43DrdUQ251+Sw3+VQinbIaBEsTmipTeK9iva9q+ioqsYoiva9p0QvAKIr2iiiF5FeRWdeUqJVWMURWVFOidVjFEVlRRRFVjFEVlFFFEVWBWiKzivDRRFVhFEUFhMSJ5Tr7qyoQsMteNpNbaS9Ijca2baQBc7BbeYaQ0ctJqEsgjYXFSaLxoshtWYKroeJqRbxZO8CqPs/FPZuFHB0DAEjRo7+InSe/WKsGC2sjkg9lgNZ0EeNeXP1C0X8XfC7XQtAwCsNq8G3Hx5g99ZGkuFxSBgQRLGIn1q530u6QviMS4t3SLFuFU6hWI9cgaBhmMTyArZs1vEkRccwlDY3SyXQaDautLdHMe8a0t6QQFtXh61u7bgjiHdbTDwIaf+0cqoPRnGs1u5bVw1wQ9lYAlgZfKdd6A9njTC/tII74ZT8Gb1soDOmW9bJjwiPca6op71DRTnsBjDqGtMfbr+FdB2z+xfy/mFVirPtr9g/l/MKq7HQf3z/vWoWwVk9lCyGjPdezRWFe1wVXenWwP339/Kqr2LZOF7JhgCR2c24n4vxvCrP0f/ff38qkmw/2Sef2mtWIVhAO9ZMppMT6KhbWW3dvKMPbgspLJqskayAYjlVo/R9buW7jPctm0ChATQs+oIJ5erpzqTtfC4bDk3ik3XbMJPvA7ieHOK14a+WIWe03adv74D+lZj6xPwzVkkwLaKbtPpTcDD4g+SdCOU8/KrL0f2oMTaz8QcpjcSOIqubYVeqzkDMo7LlZIMwD4Ca3dGMZaw6FJJVmz5jvAb1ZHfvAHCKvs85c6riouYCzshW+ivFYEAgyDxr2tJcq8qJe2paRyjOAw1I10pdjl7bqdGMsGnUCNNJmNCIFI9sst1Fts7ZxcEqIDGV9xGoIPfXNJOW1FFeyIFXe3cDAEGQeNZ1WegSXVw2W6rLDnKG3xoftmn+IxiJ67BfE+6rmOq28VU5tDQLea8Ir0V5U1FFLr20IZgSBlPA6gcCwjQVoxG3gt1raqWKRn1IiRPZ0MkDvFebatkMGQFidCNfeB93MCqZDeBDTiFaxtD2taZ4S4Svaidxj7a31WF2kMNcFsLIcZyCTmQHMI17xoPHlVgwmLW4JXzHEVcxjwwFyoL23y0LfUXaSE2rgVipKMAwMEGDBB4HvqVWu6JFNSC4ltnDYi1lvWXNy2QLZLqOuDzJDSoYgEaN3CupdDdotfwdm5cnPBUk72KkrPnFch6Qbf/U9pXVtXBctW2zi12urS4Pi75bIddIEiI0qRs7pXijaZOtMMc0E6iTmMOCCus6AxrXGyrJKFaf2kkrKt/a7gXFV7pkzm0BZutbuqc4K5ddGEEMCDOvmBST9H143DeJZYLK62pJiFCuw8TB8Zp50x2YLljrZVXs/CKSBBy6lWMTl8OMGuqQBzDdK4GgskuvGSRpiDeIS4qTCr2dQZOcsPkkrvHCa17V2KtvVHdQ0hohtBAgZhPLeaW9Btp/rOJuHLGWCd2+Dyq44oArJUsJYEDXQkGforyEzbsjgu+tDgk+wdmILq9t3IB1c6LI1hRoDMe6qnsXowLbSzI18XSjAwVUKYYkHeuWd0drLV2wdooQ1oi4vyhvG/RhM74rm2Kw9/D3i14MGDFp3W7mYkt3tI7XKRqK67HJ2C07VJrjiAc1YduWHt2zefDBTbIZnQ5estgjMrQJXQzoZ0IBOta8K5vuLhUSl22zECAM1xFBHIHNEf0qJj9s3MTaGHBKq/YOszAiPMD3VZdm4W1awZC3FuO12xmyggLlvWxAnU8ZPOtezRudR4GAKJLQ2OJzCe0cB6K97a/YP5fzCqsToKtO2/2D+X2iqqdw/r4xp7/wC98rX4n481TZO5+SJorGvKzlo0T3o9++8fxUk2Gfgk8/tNO+jv77x/FVL2ftYW1AzppOhIkanvrViddhb68ysmZtZj7cku6SbSD4ogkFLY8tOHjIJ91M+j5cjMUidSSd/lwHdUC7sK09xnlizaxw1Eg898cazw+yrZaSzkNpGdgUIE8DqDzrMe8OJIXOQQcVbbpBEESDoeUcqUbPu5m/iaTPIA5fLjUoX8pRSdIgbpJG4k0s2dc+GuBEPZYrm4AZmYfzClECFfC6tQrZgsZklC2hiN879Y8vdFOLF4Eb92/wAOdVDEXAZgwcpA5yYjfTPC3Q7jKRCtqp0Eag5TykHSu+OQtUXgVoVLxeH6+4h0Crv5ty8v60vtbCFzENeIyL8UfHaNCxn1ByG/wppdxNoAjOikd6gioON6RWgItutx90Ky/SQYFOSRudE2lwyWGzZw+Ja1JKPqs675jU6yCI8weNZbcwwd2nJDLEx21jdr46+/zTbRxDBlc71XORyh1Jn/AEnSq7s7pBca616DkUiFJJnUjMddDR2pW0arHkMo8610/ZGMRraAHUKNDodIGo8x76nE1R1xjLfVzGS4oKuAYkxpoNDMf2ay/SdtVreBADZetbIzDllYkDxIA8JFdMZwAXKR2qJNiuklr0iy2bkrciGOYg3PUIQKJjdv038K6BisYltCWMKm/wAp+nSvmvontllxdt8iuwuBgpBKht0mIgca6j0i23cK3UKFZdWJEsigCRqBHrHNBj1Yq10TWyhuspOebl7YtV3a5ZmusRmdo5hTugf5QI/5NWvo1jwLsE6N2fPh94865lh0uXYZVK2wOyPjRzE8TqSfDfVk2bicgAjKVgrLBsxBkbq1XMBZdWQHEPvFdSe5FabuKAg8Kg4i4T2CAQTLTw1J/oKXbXvubNxUIVijKuYneQQsnUjWvOukINFsDEr5zuHPcZm3s7Enzkz76a28V1drNzMfR/zSq3hmFxlIIMxr3nf3iONSXg2cs667yNaTjjVesi7mCsez9oPbyPaco41Rxz10PAqQYM12XB4z9bwKm6oU3rcOscSIaBXzjsLbTW3tgqGVGB11BgzEcfCu/XcZOVgR8JaRzyzHNqB3gfRUml8TbrstSwbdJHK+8zMZrVsPYtjAsgtlibkhncjWIjThWwYy5h82cSgaCwnTiCZEQeYqndJtstdvZLTMBYklwfjbix7hqsHfrWWHfEYhB+tYh7do7kBCM4/ijUD+9KwbXGHSl1aBEQN3FdAwGMt3O1bcGdSBl/pUDpFaW8jWHIBYSjRqjcJ/vdNUex0eGcNhL99cusW1LLOusueO7fFNf+p3QMuKstdt22yNdVQHRv4kk92oJmeFVXHto5hr7dA+xUrqqoum1o+lxAVGglSScx04zIEk6CeNWfD4aFtF5U9Zay29xHbEs/Kcx0rdilwsNj7ZDiNWPxCB6xXg+4Se7jvgYDENcNu4297tsqvyUzqR4k6HwivTw/UdLG1rRTUfVZ7rPRxc41XWNufsH8v5hVUO4bv78vvq1bd/YP5fzCqmZyjXTlJ+z3++qLZ4n4813WTw/wAuS8orGaKzFpJ/0c/feP4q5hib2WO2QMp8/hMsDv7W+undG/3/AI/irlpGViYDMqu/AwpZhHhA+k1p4/btpt5lYtp8U+38Tg3zmHCBGm6Rw7tBWN7MGJ1M8tD31nhLPWWUCatdbNx3dpt+8aHfUC1iLyu1vq+syNB7YDgchpDR41n3e0aKp+VU0wdmC1wknKJg8zoPvqwYTZNo2zABeTmeZht5nu13cjSHFXMyKFByh1DbpJOhnw/rSjZTXuoyWyQLkZ9+bNuOp3TxPdRI1xGCtswrVWQsGRyTAQhc28yM6n3EV7hbg6oXFk5gRA3sSzGB4SRPIctaiWbK2rLWyZAgbjx7TDfp6x91Z2E+CzDs71QjUZZKpA4HSJ8K7GZCqg89sqfiSzYDtJl0XMxCmFBEsVGsaVWtlYq2jmR8IrQQuudTABXgSO7eGq2dL9o9TY6u2e2481Ti3CCYAnx31UtnbPJUXjbYQSc5KxG4nLvmTwEV0SgUAK7bOKx9rWUytY03LhLA5WYW1niBmn6Trw8aV2cQtjEXVaO3BG4iCASCOe/QUx2hiAQjIJIfQAcQhmQKrD2WN4k6k3GAgcddw4esBUoW0wChbWgMbRWHo3fUEorZyHYdVx3LlI5z2gTwgzS79Kt0vg1IcfA3QXE6qHGQZhzDBdeIM002VhAgOVfhGbRuO48eRiaibccW7dwKFOSwcwKyjMjPBC7pJg8am9xY8UWe01C5Ls3HEDLadUZwASTl5aTMAyPsrq/RO1i7mBS4Lq+uRJ1HZJGpnLvjXvrkaYcMrQNATrw0yjXzkT319J9C8AE2Zh1j1rSsQf4ob+ldNoaHUJCk1xaSAqFinxAfPeYsYKjQZVAldNBub7a2XmY3bKouZi0xzgK4nu1irP0ywRGGzLwa7I7muZgfo+mk3RsTibJ/+iX8SMv3V0QupC6i4Z2/8rVYQl0HtcFAIB0znLI8PW91KOll5rVq42btaBdd7MjR7oJplhsRPXMT6zzv3Q7RHdA+mluNwq3rge4dIClAfW9bLxnxHiONYEmZXcylQSuUbbtfDW5n9kpI5xOU+YAPgRS84fMRKkSY18hVi6bsL207ioSVUIkzOiosweUyPKpmG2FcZSyISijMSBPmePOomTRgDXRers4a6IOdgqZYweW/bCzJcAd+umniK7h0jY2LGfcURLQP8WWQfAST5VyDCXJxdkggEX0CzO8k7/OukfpMxBt4ZQ10XGuXQSBoFCoRpru1486tne4tYDrqsW0xsFocBuVS2di3NxbCjtN23IEyxEqI4wCNDpJNdK2bgbNu2HZetvMYzHtFZEnU6A/5Yqt9BNmi45u5cwuHXMfiLoIA0A0nWr7ZuG48IFFtZiOCjefEwPorkYMajPL365KNancFLtIEXLl1Op09wHOqXtjCD9auW3KgYtCAk9pWQCGI4Tr/AKaud66W1AIJ05kd3j31zfpTeS1ft3gxzC4uXWSy7nZuQ7Wg5UrQC5haPbl+0QVLqqD0WwTpcxFi+kFlzZZlLluSGAA38wd4O+t74p1x1uy2/rV3bsoZcpHcdPeKb49wmJsXAdO0s81YT9sCpG0bS9ZbuKIc3bdpzzVWDW55Df4wOQrksVpraGk/+qccuSttEdGEroe3f8O/gPtFVI+r/wAd/f8Adyq27e/w7+A+0VUT6o/oe/yrYtnifiq7H4f5LCaKxmisuq06Kw9Gf3/j+KuMYbEscVcXLCywLE+sOSxuETJ/irs/Rn9/4/irjmIEMeMu5B4gloA+j6RWm40s7fU81hWrxj7fxdA6NYbLlGnYtqNO8L/SlvSXPZvxbEG+Zz/JAADRyNPtipDXO7IvuRf61p6UssITOh4d+lZ4dQoc2rVBFoDDDKNzp/MK27OwYVSOIZxy0zGPGotjG2rlki3cDEFSRuYAEb1OophduCbikkayeGhAJq1hqUQYGm5QLd05ZYadblIPMZlHjoGJ8BWu3dZQloypZ1Ou8ZiG05fdWk7Qi04ytPWDLp2hIeJ5GSDTK2FfF2QTmBVAp4dgE/za/wDbV7XalCTvFe7Z2T+tY5bYzBVRetMaA9oyD3gjzPjVgvWFAdAoyhFWO45R9i1P2bag3X4u8+5VUeWlRby9uObJPkr/ANKtnOKtMhIA2KkXcC+HvMtyIIzI4Bh4nMe5su+OZMUqwO+2xHF37p0UfSB7qtnSm8Gu4YfxMvj2QPvNVOxbZEw88V1Hizkx9FdNldeBU7XIXRtJVgwtyHRBuMkn+EA6/T9FLsQyTCgxDkbpbV2UMIj94Por2/h7pgqdSrjWQIKneeGhHuqMiMhCBu0JOsTu7o1JE+VU2l9JAuJvdVI6K4NDbuDfCusHcsm5E9/qnyr6MwKC3ZtW+Atqo8lH9K+bcDtYWutKAH4TWRpLPEeUGvobZuL6xLbHeQojkRIatCc4hAzSvbj58CW35lb6WB99U7o5ioxFsQwe0hJUj1lJQdiJzb66Fcw3/wAe0nhwHMH7K590VwRW9evO4Cjsi5pInKQNTwkihslyF5OxUTNrIxWDFIIuZIKvlKnX4xuHTjy0qGMFNrrDmBHEa5mERoeQJ3cAaY28UBuUmdzjLuDFgAMp4nfFbLWHIm5dS80ncqBs3I5T9pUbqxS8uNV1XK5LjuHAbF4l4Jm84HDTOYngOFdx6Pi2thDbgAgE7p844jd5VyHpaepx+KCqULFbqhoB7Sqxnfrmmt2B6QtYtJelgLp1tg6SJzuPE6x9FRlqHhwG5b80ZkhjAyUzp10fFnGpjETNYN1LlxQNOyfhII3Zhr4k1WOnfSCxjTbXD2rtqA0qzTmLFIjUwNPprpez9sMVkHOhXMCI1EHf7q0bQ2DYuPZvWraKxebhUDdlJ1A3maky05E6slwuiq6pzyTHolsa9bwqAXbQQqJQWmVsu+M2cyTx7NM9rbR/U7QY2rjqT22t5CQBuEFgcvfUvA4cIgEwvjr3aVV+l20lvOLAPZAJIkatByj7D7qg00FTmoUrhqWva/6RMOtkm11nWkQqMpUg6ak6jQSdDSBNkXWt3TiApvshMyhhSudVQ8CRx74msOi3RVr7tiHlUtuCs+szSQDHyQR91WDbGygLZZVKoUJ7lKzIE/FgDs+6Kk/AKTKAloSu3f67B2rgklY38YgiafXX0Qjc7WfeLts/ZNU3oXjOswt5DOkuBykn7qtGEbNZs/w3rYP+tf8AxWZBHctYYdT+YK65TWEncukbe/w7+A+0VT29Ubvv3nzq4bf/AMPc8B9oqm5uzvPhw3n6a2bcaSfjzXLYhWP8uSxoryisuq1FY+jH7/x/FXFMRePWZSCZvkDSIliBB/vhXa+i/wC/8fxVxq5D41E36qSvhc/9prTd/wBZvqea8/a/GPt/AumbHeLl1f4lP1VH3VL2rhA6ExrBIPeQQJpfhBGIcc1B9003zypnf9u+s9SVQw6FhcLMpayGRFAACxESQJM6bzxqTediweN6gNlMwVMGD4EVAweLQNiFfR2QqFg6kA/1H0VI2c5S51XEsSh3afG39/31YHNacU4GYkqVaVc7anLcEMd+VgVVCfBiTPcOVe7LsFHsZt6yP/2uPsrfjcECjsHCkgSRrBkMC/IjKABxk0ts7RDYjDDi1xjHCDd5HuJqbHg4hVyjtK7pdK5t5B1gb9DlMd+g99RbbDqyRwZd+/j/AFracSnaCsrFXMqCJytE/SRSu3jQesQENDjXn/5mr7RS+m0YJb0gw4Z1E6ozMpM6Tk3xrGv0Utu4UnEWrTHKerlHk5WI0Mac54z99jx+z2uk5d4Andx3j6oqJiMMgCAo7FDmkwImfVYc2KzyAPdSbK6PupHtYOyWsbNZlntSUOgIg5lA1OmsGY1qLc6Nqbr3C4jiswRA01nTUCPGraLot2+13iOYmNI7hVf6SdIbS22BVWBUgA5dWIheyeE86g+QvNXKshoNAuE37bhPV062T3wSB4jfX0lspctt0PrIZEfxAEfSK4x0f2Gtxequo2aVCmGbU3DIgaRlYa91dox6hL6ZAxz3ArwCVVAEMseGqn3mtSSdkmRyVbGkZqbtW/kNhebgfdVb6PdGCouLdYQt47hv7KwZO7Q1I6TbWQ4mzbUhmXtQNdcywDGi6Bt9WYsjDNoVOs1RLL2HMG5TudoErDDYZEHZA8a3ZqjXcZbTUsI7qj3dtWQCSwgcgxPkAK4gQrqLkv6XLRG0VcA62FPuZwR36RVa6SLlw+F5HOY5arFX39IduxjMji81tktuEt9US1xmIKgCRAkQSdBxqudJNizhMLbUs9xS+qoTmGbKScsxGVedMvF9pr1RbUU7dFG3WD8qB0Vx7W2RF7QuGEUnRWPDkAT9Jq1YTEXVuhC1zDljJR7ZBIHySd5/vWk3Rv8AR/cujM1/qVW4CM9tg7AZWzKCwjUka8q6rtXAfrNs22AdSDkZj6pI7LDiD4VVI1hcSCqbTMy8LuzH1VI2x0mbD5ka4GbXtfJB3QOdVzZ+Ee7dsXVJKvcAzTrOkqe8zx51Xdo4dluPauQt5WIdTpmM7x47/CnfQe69u43UuwM9vDMRlceDA1JzBGwuJVTm17q6nsjFoVa4o0ylWtqpaSCNAg1me7drVR6Y7RfEG1hlcpnJ62yFANu2DmJYidX000POlm2cTibZvXrSjDKZ/eFidIPZA9Y7t/vqLsPDdXbN24xNy4JLNvC/dpVTpgIyQa7Otym2Kr6lebNuZMddVVItvovySCIMeYOtWXYlz4PKRuvWvouoKS4vHKLyXCclu2gAPytZJHfpUjoxtDOASP2l+3l7gLisfuHnVMIc6WN9NbR+/jNSlNI3DcV2TpB/h7ngPtFU4nsDx+893jxq4dIP8Pc8B/MKo9aX1B92X1bzKpsDL0fo6v6CymisZorLWpRWbot+/wDH8VcdwiD9eDAa51nwztP0gV2LomJN/wDzD/dXFttYa5h8TdMah4ETmBzE/SDvrVIJszabT/SvP2rxj7fwLqCJF8HmpFNbtuVPh/xXNNhY3EDM1thxPwu4Rl3ktI4nyNW/ZW1rtuwGxOR7rMQqJ2Zk6RJ3Cd5iBHnxCJzsQm01Srb+AJtC6sl4Iyg9pRoGJG9hKqKV7Nwr3UR3UypIzkyZDCCVkkGJ14022dsfENda5eBtq09hWSYJMydYEGNNdeFWyzsyyojKokR4z306AJvcA26FWrV3Iqi6ZAbKyBgQ4IJUsOSnTTu3xXt/o5duurhQhRuYHZliOPIrPhTe1gcL2SNGQkqQQddRpqQx10BmK9u9JrdslVU6TP8AmnWTr41IvFFUXVbiodrAYgWwmTtAMJJTLJ3kcZM7+cHWBUWxs65hwVulWFyJRdygGZknU7hoK8xfSJiR2hx18xJJ0jWKT43pa+oRjc4HKDA5dqAAT3A76hmUNmpgrPg+kFtLQQIeME+JifopTi9sIWKrB7gCTHloB3mKW4DZWMvgsUjMIBYFssHeBGWeFPdhbMTCKcyFj8Z5Xf4agVLGiVwuNSll/Z+IvDMSUt7wd7REyRwEDfr5012b0Zt5k7BZwMxuXBr7t1P7PbBJUdr4xBiOHh5VKw5jv8YGncKiSrRGG5LBMEqiRJPDWII/yx9NSQeLGO7Np91aFugyIMd241kliTJ1HCdwoxRRZtdBBgSCNNdffWtMGpgRI4ZiSAeYB499Z27o1CydOA09+6tgVt591F4pLR+oIT6o/rUfFbLtAgjMH3DKxEeI5VIe6TopnvnT7dTWyyxA++neToVWsX0JtXH6x3ctJO8gdrfMa/TWnZeyETLaRQRba4LZJPYWQDBPnVwn/n6KUbGt5WOaJ7Uf62j7TSe3AKYcSFFxGz3XWCRz31oxbMgUvOo01mAPsinA2gjZ8xAyMUadNeHvEEVVts9IkTNbMZlaA2g3HQg8RE6d9VEhqrMgGa57tdLeMxl+ziHKX0eMO+bshN4Rl3azqd4J7qejYdy2yvFu4y6SYW8o3euAFuacwDrVS2fgXxd58kBeue5nMAg5mywd+g4VYcNta8YtNaBuZSUcuwGXiToSd27fTtQfUNY7IYjZ/g6xVd0OVSt4w1nEP27j5116puHHQTB3fbSHbG0Jd7aCJ7PDcN2h3b6mYXB3nAvk27QeR8GpLlR/Ed068KZbIwPVoTlGcktMagd53z58KqDmxGpNaYU2HWrrpcqNhtk3LrhVV3IHxp0G7Qbzx3DhV82Jh7dtrSkQ/WJk1JH7RM0cjE7+FYYLDkXmu6dgCAJnfLT5cqn4HZ+fHWkC72W4sRABILT3dk+8V0stBmtDG7CD11tVMrLsbjuXWOkP+GueA/mFUaavPSL/AA1zwH8wqhzXR9U8UenMqX0zwj68gsporGa9rMqtJWnohvv/AOYf7q2be6MJiHF1cq3QIMrKuOTD7xrWrofvv/5h/uqy16SxgGAA7/6vOWzxj7fwKg3ehLliQlkSNVk5SRxAyiD51twvRTEL6zyACuUXYGVtSvats0ctdKvNFW/bx7FSJXAUBVeuYLEHQW7QH/3GmfHJSW90YxlzN1lxGkyIYgr3errwq90VH7WLYoXiqPY6LYhFCr1enxixnXfuSoWK6E4lyTmtKeEFtNZk6a8ffXRaKX2kWxFVy69+ji+4Oe6pPxYYhR/2lT37optsvodcskHJaaDp2yI46dg+/fV7oo+0i2IDiMlXcdgsVcgAW0UHVQ5OYcQTk3UJsy6BHVW/K6R//OT76sVFP7WLYp6RyR/qt/SbamOHXNr4/B61pt7OvCYt24JJjrW4/wDZVioo+0i2I0jtqSLh743Wrfzp/LrBsJiCTmS2eQF1hA/0U+opfaRbEtI5JktXwIFq2NIHwp/LrUuExGYnq7ckCfhW/BpT6in9pFsRpHJIuGvD91b+dP5dZi1e9jb+dP5dOKKPtItiNI5JMTYxDiAiLuMi6Z0//HuqBb2TilA/ZlhuYu3MkyAvIxvq1UUjZIjqQHuC5xj+hGKuFouIitEoGfKY3SI1jhO6tF39Hd91VXa2wHe2vKezXTqKh9jB5f2VA45rlex/0a37CsM9tsxJmSN5J5HnU+30FvK6uOr7IiMzfbl8K6LRSd9Ps7iSW57z8roFqlApVc/PQy+QoPVwo0AYx4+rXg6F3+Jt/wCo/hroNFQ/+XZfL+z8qX3k239Bc/wnQq+mbtW+0IJzNp9XWrLsDo6mHJcnPdIgvEADko4CndFXw2OGF15jcdv+1XJPJIKOKW9I/wDDXPAfzCqFNXzpJ/hrngP5hVAmsr6r4o9OZWt9L8I+vILKa9rCaKzKrTVt6Hb7/wDmH+6nuKxgtlZDdohZAkAkhRJ4asP+AYrHRjH27TXuscLLaTx9am+I2jhXZWa6JQysOwg+RE+ffzr0NllaIALwB3nevP2qJxnJumm4bkxxWLW2AWMAkieAhWYzyEKa1W9qWmMBwd3PiwUeBzECKX38Xg3jNcVoXLqzaggjXXUwTqddTzrWbmCmc4kLlnO8gAhhBmQcwBnfpvq4z44ObxVAhwxa7gm1naFtpyuDlEnuETr5EHzrw7StZA+cZSYB7xM+6CTyg0ss4jBISQ6yVyGWY9nQRBPcK9bE4MoENwZQZHbedZB7UyQQSIncYo0+HebxRoce67gmGM2pbtGGOsEwOQV2k8Boje6thx9sBjm9U5Tv0J0AjjM6RvpXicVg7hlnUmMvrMBEMu4GNzsJ3614uJwYDAOoDHMYZ5zAyCDMgzyijT4ntN4o0OA7LuCY4Xalq4JVx6ocg8FIBk+RE8pFYLtmzrLgRO/TcJJ90+48qg4fE4JJCugDLlIzMQQAF3HTcAJ4xWAuYIa9YJggnPcJIIgyZk7zv3TpS05oO03inoRU9l3BNfSdr5e4Ztx3ad2/Uab9a8ba1kTLjTx48uflSsPgYy51ywBGd40IIJE6nQa79K9u3MEy5S6ld0Zn3aHn3CjTnzN4o0I8ruCc2cWjkhWBK7xy1I+0EeIIrfSSzjcIjFluKCTJ7TRx4TAEsTG6TO+pXpzD+1WrGzsp2nDioGF9cGngmNFLvTmH9qtHpzD+1WpaeLzDio6GTyngmNFLvTmH9qtHpzD+1WjTxeYcUaGTyngmNFLvTuH9qtHp3D+1WjTxeYcUaGTyngmNFLvTmH9qtHp3D+1WjTxeYcUaGTyngmNFLvTmH9qtHp3D+1WjTxeYcUaGTyngmNFLvTuH9qtHp3D+1WjTxeYcUaGTyngmNFLvTuH9qtHpzD+1WjTxeYcUaGTyngmNFLvTmH9qtHpzD+1WjTxeYcUaGTyngsekv+GueA/mFc/q57e2tZfD3FW4pYgQBx1FUqaw/qj2ulBaa4cytv6YxzYzUUx5BZV5Xk0VmVWlRe4j1m/zH7TWFFFM5lNvdCKKKKSkiiiihCKKKKEIooopIRRRRQhFFFFNCKKKKEIooooQiiiihJFFFFCEUUUUIRRRRQhFFFFCEUUUUIRRRRSQiiiihJf/2Q=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44" name="AutoShape 4" descr="data:image/jpeg;base64,/9j/4AAQSkZJRgABAQAAAQABAAD/2wCEAAkGBxQTEhMUExMVFhQXGBwbGRgYGB0XGBcaGxocHBcaFxocHCggGholHhcXJDEhJSkrLi4uFx8zODMsNygtLisBCgoKDg0OGxAQGiwkICQsLCwvLCwsLCwsLCw0LCwsLCwsLCwsLCwsLCwsLCwsLCwsLCwsLCwsLCwsLCwsLCwsLP/AABEIAI4AwwMBIgACEQEDEQH/xAAbAAACAgMBAAAAAAAAAAAAAAAEBQMGAAIHAf/EAEEQAAECAwYCCAMFBwIHAAAAAAECEQADIQQFEjFBUWFxBhMigZGhscEycvA0QmLR4QcUIzNSU/EVohYXJIKSstL/xAAZAQADAQEBAAAAAAAAAAAAAAACAwQBBQD/xAAmEQACAgICAQQBBQAAAAAAAAAAAQIRAyESMUEEEyJRFCMyQmGB/9oADAMBAAIRAxEAPwCazW1WDLWpbwjZSgkOc8q6/pAdnt+XppGk2eVVD8o5RXR7aJ4ZOwG0CicTUE6moiQFRKdWESCSK0PfHrNSMlTElgXfehHnWIEoFWd3+soNscgFRiw3F0fRPQFqUyXIAGdPSFzyRgrZqRT5qaZmNRLxOAezF7vToSkJxSpmWYWKNzGUUwWYhRFQciNiN4yGWM+j1m6JIYB2bhHqpAozeETiSqgFHiRclmD1jzYcVs2kNQijRZrLa0ql4s2zFXEVuXL5QbdlpwqYFknPaJ8kbRXjdFl/dipLEjL5orF53f1ZzLHKLbLAZwH5ZZQttksKd09rlE8JbGJ/ZUzZnq0AWqxVBzi/XTYwOzjwVAej1qwxUrSGy7mTNSqUtQUpsUuZhCTsUnDQgEf7otwtt0nskzZIqVUcgQhtHMTTkkAMBDO8JIQpSSO0CRyIMDKl9moYcoNSsKUK6FMmRw1hjOswKe6NBMzwhhSD0ppx8o85MGKXkp9ulscsoBmpGgJh/bpLqPGA8FRSKoT0JnERzUVpFg6EI7VqGvUgjmmYn84WzZZeHvRFA6yaNTImeTH2g8s/02KS2dSuK+5syzylqNVJc+MeQB0Y+yyfl9zGRaTFHs0xnLeMToUCTTyjWzI0eHFkwJGJQp6/5jizyUdLHjti02Y55Bo2AhrakoXVIG9MuXOF3VgPvAQyX2Fkx06C0SiAkIYzFuA5YJAzJ8YN6OTZkiYpMzEhObHYGrb928CoshXLGAspJJSe5iO8RtdvSxKUlKwlQLuCfvEuaEeUKnck0tnui6zbeVrwJTiC5Z0oC5HaOg/KKT0klYbVNb8JOjkjtecWC7r/ALMlDghKlZjKraNnrCG+LambNKgKYQBxA38YXhUoy6F8aYLJU+ai8e9WSc6RHJAB2goK84pbYcY7IxKA1ieQa5cqwOsO7Vg+77OFMGrC5ukOgtjy6rQSMNXHGGEyTiSSSyU1JGTDeFcpHVuo5JckakARJKvRc1B6nqwk0IUMRrliGgifHHkw8il/HsAvm1hKZPZCita5jGmRSlHIMIO/1aXKVJWhCUKVM/iBNQyhU8qgvwhJfl1TlYVPiORCQwGu8Z+4LwBagoKo5WAQGcNTOKXppg+zcaYV0tsOCcpRBwrOJCtC+fhFeVLBAepbT8ottvkTZ1lQpSezKcA7uwdtAMoreBhQBvPnBzdu15Axu1T8aBbPZw4BDQ7m2N5LgVBY+EAypVMQJD0P+YeWaakSpoXMSnIpxEVI0G7iJ8jd6GrUbKWmzkg8DAZsReLF1BCMu0SSYUzsy+kU452Lyx0LZlgHOHHRaWlM9IwgOiYH1/lq/KAFwf0eX/1MoblQ8UKEUydwZE1uy2dF/skj5fePIzov9kkfJGR0yQp0lddnPKGqEBiklwR4QAEVFPON58/ClROzeNI4EtnVWgu6yGUl6UPfq0a2tGEjOum/IawrRbjLlmYTlQB8+EBzb5UtQmKIxk5tRhRgNB+cGsLcr8Hvc1st1nFBhJSCKlIOJLM2Jx2SXo+cC/6QEqJnBCkKP8wuA51VhNAd8tHgWw2szJYX2QuqXAemgIyI4GH1itqVtLUwmKejsnJj1Zo+VUmvPKCePj0Jcn2DIuhM/CJEpCQkv1gxJQ+RHa+IU0pHluuaZKSVACYgZrRVIOoMMf8AVwlLSyklKmNXQdgG+IjYGmpLRvKn4qknQgE9kF2ZKck9w1jyhoxSk5WVqXMBoYKllqZRteFlZeJORq39L5d2cb2eSSB2SeUJlp0ULaMlyxViW5QbYpjVHnQRFKsq2Ci7eXKDJAJS2EQqbtBxqLGN32IWmWpKlEE9lW+euzh6co2vTo+mThXIUBMAIwKLBaQSWJ3YtXaBbpmrTPQlBZC1sdiUAYjzYiIelE+YiclSyQ8wADItpzBGsMxfGL0Jny56ZJdlrxJJJdLjmEn4SeILg8hDOSvCVA1DVG4ND4RVLttIl2gCuCZ2S+ijl4tD8zGVXTsnvFIavsqiuaLDc9hazqlrOIKKm4pOR945jaiUqUkg0JHeDWOh3FaCewSXQacQaj64RTuk9hwWmcNCrEO8PDHUopfRBvHkkmLpM1IfMg7mgMFWgBYKRhJCXRwIqB3t5woSSCRlvBaJzEUyL0iecNleOdontcwkAg9kpSacc4UzkuRTMtBc2YagaE0OTGo9TEEgFwpTlj2QCzkNvzEbBcUeyOx7LsqZkooISzKwkAOkjIc9eRiuXOGtEk1+MA99IZplrSkzD2TiOFOjEl8UCCU1pkrFMUxBI2OIPB4/KEZI+UWjot9kkfJGRnRf7JI+SMjuHNKouczBiSdBUxFaBills8/CNJNo7aCGDanbUNtBKSCXFa8u9o4HHidnjyWis3pNxYWIYDTf/DQv6ww8tUoO27qI2fL3iVfRpJlLWVlKkpKgGzarExZHLGKVk3Fvom6KzcSCDop/GkFTJ9JP4pkwHwaEnRueyljdPpWGF5zMKkbCYVeIB9Y2S2YhnMn4VKA0l4hwIUfrug2Xauy41BPiAfUGF9uS08J3lKf194ikgqkJIzKFDvFR5FQgaPIc2O1kqT1lApcxPJiCnwiy3Zd5WojC7cez3/lFOuuV1yZLEuZyXPzfFHWZICCMOEJNGar84nyRUnTClkcVort5qQgFIqrJgcv1hFIWyhUwbeKv4i2DdtR84HkoxEOQOZaJKUbHK2kFWV5a5RyabNUOWAVG4y8DC/pleaJ/U4QHANXdSWP/AKktntDgWmWrASArC7cHoWjntstBE1agHcqpweHYZt6Mli8sNveYerSBmGU+ruwPrFik20zZcuY1VAYuYLHuzhHNvKVaJeEy1Im9nFhHZXh3BqO7fKDrkQEmbKB7NJkursFCrHUOIa+qHemvtjq6L2CFJmqdiMKm4HP63gnpeJc1KJ8sgg9kkafTwjuZRE1aAAplOEqyL6HmGiz3pYEfu81SZRlmhKBk4+827OKRsW6aE+qSU0yhSpdSTl4RNMFHam/6wSZYSCFMzpoeYiS/EpSRgwgEAMmoBFS3cYQpWxiVITLltWMHZUng3i7lonIBUAYCnkgKBqUk1hq2AObxUyE7lyfIQqScS0n+laD/ALngmfOxYeQ8yTEVklviYs1fAUjEY6LN0X+ySPl948j3ox9lk/L7mMjvHJKjZej9oIBEmZlnhaNpVlWgspKkqGhDHwP1SOj3beAUVJb4QCDuHIPKogO/BjYKZvcswfn9Vjgyk2dbHl4vo56mQ85gHLP2vhH598F3taWkzdzLI82g69btR17pUUMAdxsX8IE6Wy0JsyiB2iQk1zrVxAr5NBSpIqnR/wCMjdJHlB9/K7MpW6X8GgK4RhUTxA8TBd7VlSuGIekXyeycZWtf/USjuj1Aj265jSQdEq92PrACp7mzK1y9BBV1F0T0cS313R4EfXAvqQUlGUzEhQLZEgU1zHlHRJa3Z9D+hjmdmm45eHJQZQ4lmUP9qYt/Re9OuSQXKkh1ONXIb0iObfJhSj8UA3lM/irZviIHjEaCU4CCMWKoIfkG3zg+XZEKWup+JTAamrV05RHeV14jN6vsslNPxUy8W74la2PjNLRJeUkTQlSgGAdRAwFqVpQgOI57YJBmqwJDqU4Hjm+zOXjoFwuStEwMDLUnCHowrn80UzoigdZMUpyEyllv+0w7C6TMk6tfQV+5qs65eOipiMbNkkE07wl42kr6tUtX9CzLV8qqp7oO6fWsC0WZQy6kHk5OcI0TsYmAGmEeKWaDa3ZVgleKn2NMZTaHBqwbmCR6gR0REwKQrCxdBBb7qmoDtwjmVrX20kbK8iFe8XmzT+rQlYDFaUg1qoBgD3P5x5y4ifVw5NUUy8VKUopFBtxfWGUk4yJWFJABJBzJ0L7ljBdssIx8w/dCNU8IWvGh3emRDZN9awqNPo2v77DLfdXVTBUkFlB9vzhPeMoYZatVBYLc+z6mH6rSqYE9a+4S2EgBnFamlfGCU2RJQFJDFLYQMi4SGb5jBwbXYpx+ypy9H4ekFXWj+Yfw+/6QZes1CjLCkkKBLkUdI9YMs1hRgUUhSSoGhUFDhWN5VtnskdUibox9lk/L7mMjOi/2SR8vvHkd85Jvda5aEYxMooAYqVZ+yE6VOVTWFP8ArXWTFdolKSyQaKWTmdgwDDmYAN8yzLURNBnE4UuwSgHMpHLWALOhKMZSQQFJAObBtDlnHBlHWzr4qT5Md32MMyXxBHmD7mEPS62CZLlgDJnbUgVg5ZxKBKiRxDkHVoWdIEpZDFwXPKNxqmj0toUWBRDcx6wbeHwj5j6/rEFnSWASCe0Dk/pE1qBYuCO0TWhqIrYmiNSv4co7Lhhdi2nTBoTC5X8ojYiCbOtpw4geka1oFh1kWRiTqCW7iItfRy14VKZ8Swx4bK55xUpyGmFtWMOrNOKJiDoaHhs/fEuZUxkN6HV1z5gphJ+8lyBibc9whxYrQlSVE9lSk1Gxp/8APrCBM09WGzD4eJBYh+TNyiYWwYTNSHyKxsf6m2OR5QmcLRiq3YddFoBVNU9AlTcSU+tIp/RuX/DtB1wADvIHuYfXekoRPYhSCjETkQQDQRXrjpLXuW78vygoqr/wJJtWMP2iSyFSXzTLSKd/lFbsayz7j1iy9LZnWmTq8sd9DFds0qnlDIvQ3EmooZWVeJUsE6nwUAI6NapKSlKQHKAyTs4Zqb7cI5nLLEHaOiylAqAejAnclqe/lCsqPZr0wG8kTUGUXSohwSXYgVHfQiEd+hOEzgpPaHwH4gWZ+UPkX5KUTiUKHJQoIR35LClLVJDJU+LEHFQScPcNd4CDSezKnVUCi8ErSkk4VS0umpU6mqnkQ3/lEku9wBimLEsHJLPVqcTnpC2bdmCYgYsQKgFaNlpqCCKwnvmeozyVZYRhbIJ2EPxRUnro9l12N70vFC5iShyBnmKFqMa7wTY74ICgahncZANWg89or6FYgTruIHROW9HJqC1KbmGvEnoS3uzo/Rj7LJ+X3MZGdGfssn5fcxkdc5pxKUTmIPsl5KQWA7NMSdDtyMJ5R2+hE3J4nnBPsrUi9SrYzEVSoAjvgS+JwK0AaJq/E0+uEFXZKlrloluoKQA7gpz/AKXGTwovIBNpKXokUfdqRAkudFMXatj660NXyh2qShYZYBHH2OYisXPa6HUOruCAD5vFgsi2ky8XxEJfdzANOx9qis3lZer6xILjMHkWI5wPNmsqUfwj1g29J4UMOrKU/FSiSBy7PhCebM7Eo7OPSKYdEk9MsFrW5cap9ILkz3WHNCkVyZhCxCnSN29oJu5M4oSpKcQIbTSmsJzLRsOxtJvRSFIThC0n4WzqY9mWlGMLlrUHcLSzHwNCDAiFLdiFSykuxDudGozcBvCi23iorKQMviILV56QEPlo2cVH5Fss0oFK1dqqTmWox294W2CWye/1EJZVsmJqJizwxOC9NYZXXa8bpZlCrcNxHpY2tno5VVMaXlVUsjIJblnCu0zMAADYjlw4mGc04mG0Vz94xEq39NBAwVsZHI1Gg6RaSwxJB3Iz/Ix0KzWhIlY09pKkFQIzcD9PERzNM0Q+uO9ilEyT/UCUcC3aHIgeIjckLVguTaob3jYEq6pKUjEpgogscRqSdwQ9eEEyLonMuqAaUXUHSmgzPjElgUjrsSyBgRrk4Fe+sMbdawlKVK+Eu4f7pofCEtXoxZZRWimIQtEyaiaBiZJTTMJOQ7wIqdt7aSPvgqwjLsk5Ddto6D0hklaUzARjRr/UlnCvD0jmcw9YpQGYqOO8PwR7YWTIpJfZsicAcPhBdlkqU6x8NQd92HCEpUQag4hkTDKwXqUAJKctMjXY5GK5RfaJ3LwzpfRn7LJ+X3MZGdGfssn5fcxkXkRwZKoaXSlGN1qKQGYMS/Fxk0b2G7koONZ6xIcHCHCVDdOZFYdLvSUJf3ZiSGKCGV3HNufjE2SfhIoQTbL0UgJWFYlMopJyYs4O9dDlCKRLXPWVEutnL5kRN1hRKlhY7K1YktVqMob07IiW77WlE80ooN37xOtW0imMapMLuRBYgJKkqLpO9O0OGXlDK3WlTs4HVMVOMgqgbcgPHl3y+qCUJ7Uxyr8KQdVcOEe22SFSJpBcEE4tVkfe5bCFPbsd4oy/7KAJak/CkEK1LHXzMVwoIlEHNC/0i2WM9ZJQ+zHjp6RXLwPantkWUO6Dg/AGVasmsCywrqIIuYrUk4MXZJ+HStIFulThuIgro9a+rVMfIv60949l/axUewy1XjNly1EqU+Qfc0EIhOAAS/hrvDnpNeaVyRhzxCK3JS9SQH+qQOCPxujM72MBPf6rE9ktZQpKw5Y+WoheqUAHxMdKx4LfuoA5bg8oa42JRfUT0h5h+EJfy0imSV0cZCCzeBNkCCalRD/hDN6wDioEwnHDjZTdoKQWrB9zLe0yQ+am5uDCtUwJFKxGq3GUoLQWUC44EaiDq9GWXW+LUAUv/UH94sM+YJkkpbGG7LZimT7xRbZeSZ7KNCQOCQdYdWK1zFS0pBQFg4Q5AxHYfWsSSg00NTjwaYyuyZNw4ZsogJokkjtJ2IfL9YQjooHVMS4VUsCWBOja90M5trtCWE2Sg13/ACMFT7wMqVNXMCUkAqS2tKUJ3g0n4E8qOeTJOBagrNJ10c5CIbUsFwdn9omWSWUo9pRxE8TAlpV2n3DRdFCpyvZ1boz9lk/L7mPI96M/ZZPy+5jyLSU4tLs81yEEFiKA6s7kbNR4FQVYi4OLVw3lHWb2/Z8Ja2kLAFKr7S6cQACOBEQjoYsKKgqSCfwn84S1NdIdGUb2ykXpZD+7SDmoKPgoCniI1sRwqxM6/ujidTwi9q6IzSnD1kts/hNOUQSOg8xKsQmoJ4gtCViyVTKHmx3aE9qWZSUhQUrGXmKSM2+7wHtB1ltsuaCEl6EFORD8IbK6Mzy38WXT8KvzgW0dCpqy/XISRqkFJ8YD8abC/JguheJZlSikF3JbhCFnWobgjyi8K6MzyljNlniUl/KBB0ImO/WofkY2Pp5oGfqIsp10Kq3AeUTy/imDYxZpXQNaS4nJ8DrG46DzAoq61DngYN4JMWs0SoXsjsDYKBhVJVqaAacY6PN6FzFJKTMlsfwmAlfs4UQ3XDw/SNxYpJUwcmSL6KkgpOZB7/aI56peWvKLej9mxGU4ef5RKr9nijnNT4GD9pi1Mpcm1fdf60jwJU57UXH/AJbq/vD67om/5frp/FTTgYx4n4DWRFIlzVIctifyiaXOx9oB23HjSLiegC/7qfAxkv8AZ+tLtNTXgYz2mb7qKnMSHBNfTuEWDo/eSCgoWzpYoJ2BFPblBn/AC/7yfAxsjoEsZTU+BgJYJNUb7sTe8OkpwlMsUqApVSw29BFXvG2qUCkqKlKUEkkvQf5i0noTM/uo8D9aRoega/7qc3yOcZH07QLyIqtpm5DL6aIpq0qoDXxi3q6BrJB61FOBjz/gJf8AdT4GGLFIFzRaejP2WT8vuY8htctxdXIloxPhDRkUij//2Q=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46" name="AutoShape 6" descr="data:image/jpeg;base64,/9j/4AAQSkZJRgABAQAAAQABAAD/2wCEAAkGBxQTEhMUExMVFhQXGBwbGRgYGB0XGBcaGxocHBcaFxocHCggGholHhcXJDEhJSkrLi4uFx8zODMsNygtLisBCgoKDg0OGxAQGiwkICQsLCwvLCwsLCwsLCw0LCwsLCwsLCwsLCwsLCwsLCwsLCwsLCwsLCwsLCwsLCwsLCwsLP/AABEIAI4AwwMBIgACEQEDEQH/xAAbAAACAgMBAAAAAAAAAAAAAAAEBQMGAAIHAf/EAEEQAAECAwYCCAMFBwIHAAAAAAECEQADIQQFEjFBUWFxBhMigZGhscEycvA0QmLR4QcUIzNSU/EVohYXJIKSstL/xAAZAQADAQEBAAAAAAAAAAAAAAACAwQBBQD/xAAmEQACAgICAQQBBQAAAAAAAAAAAQIRAyESMUEEEyJRFCMyQmGB/9oADAMBAAIRAxEAPwCazW1WDLWpbwjZSgkOc8q6/pAdnt+XppGk2eVVD8o5RXR7aJ4ZOwG0CicTUE6moiQFRKdWESCSK0PfHrNSMlTElgXfehHnWIEoFWd3+soNscgFRiw3F0fRPQFqUyXIAGdPSFzyRgrZqRT5qaZmNRLxOAezF7vToSkJxSpmWYWKNzGUUwWYhRFQciNiN4yGWM+j1m6JIYB2bhHqpAozeETiSqgFHiRclmD1jzYcVs2kNQijRZrLa0ql4s2zFXEVuXL5QbdlpwqYFknPaJ8kbRXjdFl/dipLEjL5orF53f1ZzLHKLbLAZwH5ZZQttksKd09rlE8JbGJ/ZUzZnq0AWqxVBzi/XTYwOzjwVAej1qwxUrSGy7mTNSqUtQUpsUuZhCTsUnDQgEf7otwtt0nskzZIqVUcgQhtHMTTkkAMBDO8JIQpSSO0CRyIMDKl9moYcoNSsKUK6FMmRw1hjOswKe6NBMzwhhSD0ppx8o85MGKXkp9ulscsoBmpGgJh/bpLqPGA8FRSKoT0JnERzUVpFg6EI7VqGvUgjmmYn84WzZZeHvRFA6yaNTImeTH2g8s/02KS2dSuK+5syzylqNVJc+MeQB0Y+yyfl9zGRaTFHs0xnLeMToUCTTyjWzI0eHFkwJGJQp6/5jizyUdLHjti02Y55Bo2AhrakoXVIG9MuXOF3VgPvAQyX2Fkx06C0SiAkIYzFuA5YJAzJ8YN6OTZkiYpMzEhObHYGrb928CoshXLGAspJJSe5iO8RtdvSxKUlKwlQLuCfvEuaEeUKnck0tnui6zbeVrwJTiC5Z0oC5HaOg/KKT0klYbVNb8JOjkjtecWC7r/ALMlDghKlZjKraNnrCG+LambNKgKYQBxA38YXhUoy6F8aYLJU+ai8e9WSc6RHJAB2goK84pbYcY7IxKA1ieQa5cqwOsO7Vg+77OFMGrC5ukOgtjy6rQSMNXHGGEyTiSSSyU1JGTDeFcpHVuo5JckakARJKvRc1B6nqwk0IUMRrliGgifHHkw8il/HsAvm1hKZPZCita5jGmRSlHIMIO/1aXKVJWhCUKVM/iBNQyhU8qgvwhJfl1TlYVPiORCQwGu8Z+4LwBagoKo5WAQGcNTOKXppg+zcaYV0tsOCcpRBwrOJCtC+fhFeVLBAepbT8ottvkTZ1lQpSezKcA7uwdtAMoreBhQBvPnBzdu15Axu1T8aBbPZw4BDQ7m2N5LgVBY+EAypVMQJD0P+YeWaakSpoXMSnIpxEVI0G7iJ8jd6GrUbKWmzkg8DAZsReLF1BCMu0SSYUzsy+kU452Lyx0LZlgHOHHRaWlM9IwgOiYH1/lq/KAFwf0eX/1MoblQ8UKEUydwZE1uy2dF/skj5fePIzov9kkfJGR0yQp0lddnPKGqEBiklwR4QAEVFPON58/ClROzeNI4EtnVWgu6yGUl6UPfq0a2tGEjOum/IawrRbjLlmYTlQB8+EBzb5UtQmKIxk5tRhRgNB+cGsLcr8Hvc1st1nFBhJSCKlIOJLM2Jx2SXo+cC/6QEqJnBCkKP8wuA51VhNAd8tHgWw2szJYX2QuqXAemgIyI4GH1itqVtLUwmKejsnJj1Zo+VUmvPKCePj0Jcn2DIuhM/CJEpCQkv1gxJQ+RHa+IU0pHluuaZKSVACYgZrRVIOoMMf8AVwlLSyklKmNXQdgG+IjYGmpLRvKn4qknQgE9kF2ZKck9w1jyhoxSk5WVqXMBoYKllqZRteFlZeJORq39L5d2cb2eSSB2SeUJlp0ULaMlyxViW5QbYpjVHnQRFKsq2Ci7eXKDJAJS2EQqbtBxqLGN32IWmWpKlEE9lW+euzh6co2vTo+mThXIUBMAIwKLBaQSWJ3YtXaBbpmrTPQlBZC1sdiUAYjzYiIelE+YiclSyQ8wADItpzBGsMxfGL0Jny56ZJdlrxJJJdLjmEn4SeILg8hDOSvCVA1DVG4ND4RVLttIl2gCuCZ2S+ijl4tD8zGVXTsnvFIavsqiuaLDc9hazqlrOIKKm4pOR945jaiUqUkg0JHeDWOh3FaCewSXQacQaj64RTuk9hwWmcNCrEO8PDHUopfRBvHkkmLpM1IfMg7mgMFWgBYKRhJCXRwIqB3t5woSSCRlvBaJzEUyL0iecNleOdontcwkAg9kpSacc4UzkuRTMtBc2YagaE0OTGo9TEEgFwpTlj2QCzkNvzEbBcUeyOx7LsqZkooISzKwkAOkjIc9eRiuXOGtEk1+MA99IZplrSkzD2TiOFOjEl8UCCU1pkrFMUxBI2OIPB4/KEZI+UWjot9kkfJGRnRf7JI+SMjuHNKouczBiSdBUxFaBills8/CNJNo7aCGDanbUNtBKSCXFa8u9o4HHidnjyWis3pNxYWIYDTf/DQv6ww8tUoO27qI2fL3iVfRpJlLWVlKkpKgGzarExZHLGKVk3Fvom6KzcSCDop/GkFTJ9JP4pkwHwaEnRueyljdPpWGF5zMKkbCYVeIB9Y2S2YhnMn4VKA0l4hwIUfrug2Xauy41BPiAfUGF9uS08J3lKf194ikgqkJIzKFDvFR5FQgaPIc2O1kqT1lApcxPJiCnwiy3Zd5WojC7cez3/lFOuuV1yZLEuZyXPzfFHWZICCMOEJNGar84nyRUnTClkcVort5qQgFIqrJgcv1hFIWyhUwbeKv4i2DdtR84HkoxEOQOZaJKUbHK2kFWV5a5RyabNUOWAVG4y8DC/pleaJ/U4QHANXdSWP/AKktntDgWmWrASArC7cHoWjntstBE1agHcqpweHYZt6Mli8sNveYerSBmGU+ruwPrFik20zZcuY1VAYuYLHuzhHNvKVaJeEy1Im9nFhHZXh3BqO7fKDrkQEmbKB7NJkursFCrHUOIa+qHemvtjq6L2CFJmqdiMKm4HP63gnpeJc1KJ8sgg9kkafTwjuZRE1aAAplOEqyL6HmGiz3pYEfu81SZRlmhKBk4+827OKRsW6aE+qSU0yhSpdSTl4RNMFHam/6wSZYSCFMzpoeYiS/EpSRgwgEAMmoBFS3cYQpWxiVITLltWMHZUng3i7lonIBUAYCnkgKBqUk1hq2AObxUyE7lyfIQqScS0n+laD/ALngmfOxYeQ8yTEVklviYs1fAUjEY6LN0X+ySPl948j3ox9lk/L7mMjvHJKjZej9oIBEmZlnhaNpVlWgspKkqGhDHwP1SOj3beAUVJb4QCDuHIPKogO/BjYKZvcswfn9Vjgyk2dbHl4vo56mQ85gHLP2vhH598F3taWkzdzLI82g69btR17pUUMAdxsX8IE6Wy0JsyiB2iQk1zrVxAr5NBSpIqnR/wCMjdJHlB9/K7MpW6X8GgK4RhUTxA8TBd7VlSuGIekXyeycZWtf/USjuj1Aj265jSQdEq92PrACp7mzK1y9BBV1F0T0cS313R4EfXAvqQUlGUzEhQLZEgU1zHlHRJa3Z9D+hjmdmm45eHJQZQ4lmUP9qYt/Re9OuSQXKkh1ONXIb0iObfJhSj8UA3lM/irZviIHjEaCU4CCMWKoIfkG3zg+XZEKWup+JTAamrV05RHeV14jN6vsslNPxUy8W74la2PjNLRJeUkTQlSgGAdRAwFqVpQgOI57YJBmqwJDqU4Hjm+zOXjoFwuStEwMDLUnCHowrn80UzoigdZMUpyEyllv+0w7C6TMk6tfQV+5qs65eOipiMbNkkE07wl42kr6tUtX9CzLV8qqp7oO6fWsC0WZQy6kHk5OcI0TsYmAGmEeKWaDa3ZVgleKn2NMZTaHBqwbmCR6gR0REwKQrCxdBBb7qmoDtwjmVrX20kbK8iFe8XmzT+rQlYDFaUg1qoBgD3P5x5y4ifVw5NUUy8VKUopFBtxfWGUk4yJWFJABJBzJ0L7ljBdssIx8w/dCNU8IWvGh3emRDZN9awqNPo2v77DLfdXVTBUkFlB9vzhPeMoYZatVBYLc+z6mH6rSqYE9a+4S2EgBnFamlfGCU2RJQFJDFLYQMi4SGb5jBwbXYpx+ypy9H4ekFXWj+Yfw+/6QZes1CjLCkkKBLkUdI9YMs1hRgUUhSSoGhUFDhWN5VtnskdUibox9lk/L7mMjOi/2SR8vvHkd85Jvda5aEYxMooAYqVZ+yE6VOVTWFP8ArXWTFdolKSyQaKWTmdgwDDmYAN8yzLURNBnE4UuwSgHMpHLWALOhKMZSQQFJAObBtDlnHBlHWzr4qT5Md32MMyXxBHmD7mEPS62CZLlgDJnbUgVg5ZxKBKiRxDkHVoWdIEpZDFwXPKNxqmj0toUWBRDcx6wbeHwj5j6/rEFnSWASCe0Dk/pE1qBYuCO0TWhqIrYmiNSv4co7Lhhdi2nTBoTC5X8ojYiCbOtpw4geka1oFh1kWRiTqCW7iItfRy14VKZ8Swx4bK55xUpyGmFtWMOrNOKJiDoaHhs/fEuZUxkN6HV1z5gphJ+8lyBibc9whxYrQlSVE9lSk1Gxp/8APrCBM09WGzD4eJBYh+TNyiYWwYTNSHyKxsf6m2OR5QmcLRiq3YddFoBVNU9AlTcSU+tIp/RuX/DtB1wADvIHuYfXekoRPYhSCjETkQQDQRXrjpLXuW78vygoqr/wJJtWMP2iSyFSXzTLSKd/lFbsayz7j1iy9LZnWmTq8sd9DFds0qnlDIvQ3EmooZWVeJUsE6nwUAI6NapKSlKQHKAyTs4Zqb7cI5nLLEHaOiylAqAejAnclqe/lCsqPZr0wG8kTUGUXSohwSXYgVHfQiEd+hOEzgpPaHwH4gWZ+UPkX5KUTiUKHJQoIR35LClLVJDJU+LEHFQScPcNd4CDSezKnVUCi8ErSkk4VS0umpU6mqnkQ3/lEku9wBimLEsHJLPVqcTnpC2bdmCYgYsQKgFaNlpqCCKwnvmeozyVZYRhbIJ2EPxRUnro9l12N70vFC5iShyBnmKFqMa7wTY74ICgahncZANWg89or6FYgTruIHROW9HJqC1KbmGvEnoS3uzo/Rj7LJ+X3MZGdGfssn5fcxkdc5pxKUTmIPsl5KQWA7NMSdDtyMJ5R2+hE3J4nnBPsrUi9SrYzEVSoAjvgS+JwK0AaJq/E0+uEFXZKlrloluoKQA7gpz/AKXGTwovIBNpKXokUfdqRAkudFMXatj660NXyh2qShYZYBHH2OYisXPa6HUOruCAD5vFgsi2ky8XxEJfdzANOx9qis3lZer6xILjMHkWI5wPNmsqUfwj1g29J4UMOrKU/FSiSBy7PhCebM7Eo7OPSKYdEk9MsFrW5cap9ILkz3WHNCkVyZhCxCnSN29oJu5M4oSpKcQIbTSmsJzLRsOxtJvRSFIThC0n4WzqY9mWlGMLlrUHcLSzHwNCDAiFLdiFSykuxDudGozcBvCi23iorKQMviILV56QEPlo2cVH5Fss0oFK1dqqTmWox294W2CWye/1EJZVsmJqJizwxOC9NYZXXa8bpZlCrcNxHpY2tno5VVMaXlVUsjIJblnCu0zMAADYjlw4mGc04mG0Vz94xEq39NBAwVsZHI1Gg6RaSwxJB3Iz/Ix0KzWhIlY09pKkFQIzcD9PERzNM0Q+uO9ilEyT/UCUcC3aHIgeIjckLVguTaob3jYEq6pKUjEpgogscRqSdwQ9eEEyLonMuqAaUXUHSmgzPjElgUjrsSyBgRrk4Fe+sMbdawlKVK+Eu4f7pofCEtXoxZZRWimIQtEyaiaBiZJTTMJOQ7wIqdt7aSPvgqwjLsk5Ddto6D0hklaUzARjRr/UlnCvD0jmcw9YpQGYqOO8PwR7YWTIpJfZsicAcPhBdlkqU6x8NQd92HCEpUQag4hkTDKwXqUAJKctMjXY5GK5RfaJ3LwzpfRn7LJ+X3MZGdGfssn5fcxkXkRwZKoaXSlGN1qKQGYMS/Fxk0b2G7koONZ6xIcHCHCVDdOZFYdLvSUJf3ZiSGKCGV3HNufjE2SfhIoQTbL0UgJWFYlMopJyYs4O9dDlCKRLXPWVEutnL5kRN1hRKlhY7K1YktVqMob07IiW77WlE80ooN37xOtW0imMapMLuRBYgJKkqLpO9O0OGXlDK3WlTs4HVMVOMgqgbcgPHl3y+qCUJ7Uxyr8KQdVcOEe22SFSJpBcEE4tVkfe5bCFPbsd4oy/7KAJak/CkEK1LHXzMVwoIlEHNC/0i2WM9ZJQ+zHjp6RXLwPantkWUO6Dg/AGVasmsCywrqIIuYrUk4MXZJ+HStIFulThuIgro9a+rVMfIv60949l/axUewy1XjNly1EqU+Qfc0EIhOAAS/hrvDnpNeaVyRhzxCK3JS9SQH+qQOCPxujM72MBPf6rE9ktZQpKw5Y+WoheqUAHxMdKx4LfuoA5bg8oa42JRfUT0h5h+EJfy0imSV0cZCCzeBNkCCalRD/hDN6wDioEwnHDjZTdoKQWrB9zLe0yQ+am5uDCtUwJFKxGq3GUoLQWUC44EaiDq9GWXW+LUAUv/UH94sM+YJkkpbGG7LZimT7xRbZeSZ7KNCQOCQdYdWK1zFS0pBQFg4Q5AxHYfWsSSg00NTjwaYyuyZNw4ZsogJokkjtJ2IfL9YQjooHVMS4VUsCWBOja90M5trtCWE2Sg13/ACMFT7wMqVNXMCUkAqS2tKUJ3g0n4E8qOeTJOBagrNJ10c5CIbUsFwdn9omWSWUo9pRxE8TAlpV2n3DRdFCpyvZ1boz9lk/L7mPI96M/ZZPy+5jyLSU4tLs81yEEFiKA6s7kbNR4FQVYi4OLVw3lHWb2/Z8Ja2kLAFKr7S6cQACOBEQjoYsKKgqSCfwn84S1NdIdGUb2ykXpZD+7SDmoKPgoCniI1sRwqxM6/ujidTwi9q6IzSnD1kts/hNOUQSOg8xKsQmoJ4gtCViyVTKHmx3aE9qWZSUhQUrGXmKSM2+7wHtB1ltsuaCEl6EFORD8IbK6Mzy38WXT8KvzgW0dCpqy/XISRqkFJ8YD8abC/JguheJZlSikF3JbhCFnWobgjyi8K6MzyljNlniUl/KBB0ImO/WofkY2Pp5oGfqIsp10Kq3AeUTy/imDYxZpXQNaS4nJ8DrG46DzAoq61DngYN4JMWs0SoXsjsDYKBhVJVqaAacY6PN6FzFJKTMlsfwmAlfs4UQ3XDw/SNxYpJUwcmSL6KkgpOZB7/aI56peWvKLej9mxGU4ef5RKr9nijnNT4GD9pi1Mpcm1fdf60jwJU57UXH/AJbq/vD67om/5frp/FTTgYx4n4DWRFIlzVIctifyiaXOx9oB23HjSLiegC/7qfAxkv8AZ+tLtNTXgYz2mb7qKnMSHBNfTuEWDo/eSCgoWzpYoJ2BFPblBn/AC/7yfAxsjoEsZTU+BgJYJNUb7sTe8OkpwlMsUqApVSw29BFXvG2qUCkqKlKUEkkvQf5i0noTM/uo8D9aRoega/7qc3yOcZH07QLyIqtpm5DL6aIpq0qoDXxi3q6BrJB61FOBjz/gJf8AdT4GGLFIFzRaejP2WT8vuY8htctxdXIloxPhDRkUij//2Q=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" name="Picture 26" descr="http://gxphuhoa.org/uploaded/news/tintuc2315502545ad7f985366724d8894ecf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60364"/>
            <a:ext cx="1643074" cy="1989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714744" y="168550"/>
            <a:ext cx="5286412" cy="483209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  <a:t>23 Então Jesus, olhando em redor, disse aos seus discípulos: Quão dificilmente entrarão no reino de Deus os que têm riquezas!</a:t>
            </a:r>
            <a:b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  <a:t>24 E os discípulos se maravilharam destas suas palavras; mas Jesus, tornando a falar, disse-lhes: Filhos, quão difícil é {para os que confiam nas riquezas} entrar no reino de Deus!</a:t>
            </a:r>
            <a:b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  <a:t>25 É mais fácil um camelo passar pelo fundo de uma agulha, do que entrar um rico no reino de Deus.</a:t>
            </a:r>
            <a:b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  <a:t>26 Com isso eles ficaram sobremaneira maravilhados, dizendo entre si: Quem pode, então, ser salvo?</a:t>
            </a:r>
            <a:b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  <a:t>27 Jesus, fixando os olhos neles, respondeu: Para os homens é impossível, mas não para Deus; porque para Deus tudo é possível.</a:t>
            </a:r>
            <a:b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sz="1400" dirty="0" smtClean="0">
                <a:solidFill>
                  <a:schemeClr val="bg1"/>
                </a:solidFill>
                <a:latin typeface="Comic Sans MS" pitchFamily="66" charset="0"/>
              </a:rPr>
              <a:t>28 Pedro começou a dizer-lhe: Eis que nós deixamos tudo e te seguimos. 29 Respondeu Jesus: Em verdade vos digo que ninguém há, que tenha deixado casa, ou irmãos, ou irmãs, ou mãe, ou pai, ou filhos, ou campos, por amor de mim e do evangelho, 30 que não receba cem vezes tanto, já neste tempo, em casas, e irmãos, e irmãs, e mães, e filhos, e campos, com perseguições; e no mundo vindouro a vida eterna. 31 Mas muitos que são primeiros serão últimos; e muitos que são últimos serão primeiros</a:t>
            </a:r>
            <a:r>
              <a:rPr lang="pt-BR" sz="1400" dirty="0" smtClean="0"/>
              <a:t>.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-32" y="-18"/>
            <a:ext cx="364333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FFFF00"/>
                </a:solidFill>
                <a:latin typeface="Comic Sans MS" pitchFamily="66" charset="0"/>
              </a:rPr>
              <a:t>Marcos 10.23-31</a:t>
            </a:r>
          </a:p>
          <a:p>
            <a:pPr algn="ctr"/>
            <a:endParaRPr lang="pt-BR" sz="22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pt-BR" sz="22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pt-BR" sz="22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pt-BR" sz="22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pt-BR" sz="22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pt-BR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 A fuga do jovem rico vai proporcionar ao Mestre o ensino sobre a dificuldade das pessoas mais bem situadas na vida se fixarem naquilo que é espiritual e não naquilo que é material, o reino deles.    </a:t>
            </a:r>
          </a:p>
        </p:txBody>
      </p:sp>
      <p:sp>
        <p:nvSpPr>
          <p:cNvPr id="37890" name="AutoShape 2" descr="data:image/jpeg;base64,/9j/4AAQSkZJRgABAQAAAQABAAD/2wCEAAkGBxQTEhUUExQVFhUXGR0bGRgYGBwgHBgfHRgXGRocHCAaHighHRwlHxgcITEhJSkrLi4uHR8zODMsNygtLiwBCgoKDg0OGxAQGywkHyQsLCwsLCwsLCwsLCwsLCwsLCwsLCwsLCwsLCwsLCwsLCwsLCwsLCwsLCwsLCwsNywsLP/AABEIALcBEwMBIgACEQEDEQH/xAAbAAACAgMBAAAAAAAAAAAAAAAEBQMGAAIHAf/EAEYQAAIBAgQCCAQDBgQFAwQDAAECEQADBBIhMQVBBhMiUWFxgZEyobHBQlLRFCNicuHwBxWCkiQzosLxQ7LSFnPT4jRTY//EABkBAAMBAQEAAAAAAAAAAAAAAAECAwAEBf/EACcRAAICAgICAgMAAgMAAAAAAAABAhEDEiExE0EEIjJRYRQjQoGR/9oADAMBAAIRAxEAPwDmgjw9JqZbjxAJiohcHIT5UTbwV25yyr40GxUv0Qx5f38q2Uk6WwWPOB96Pt8NtIO2xc/L2GtGftGURbC/6NY840pb/Q+v7ALXCHbW42Ud3P8ASiFs2besZj3mocRddtj+o9RP0rRST8W/iR9yv0rU32bZLoJu4tjsIHy9xUY7ywPnIB+5+VapbjWCPEQfbLUjXQNwDPOCD6nSaakuhXJsKsnvHzMey61jsJjKPIFftHzoUMDMKPRgPmf/AJV6twDcH6j5ZvrWo1jGxxFVEFW81mPUbfI1lq+rfCy+UAfNYn/bSm7eHgfMHT2oY4hZnUHvVhPsda2qNsPrlxfxAjxgR8wp+tDXGgzmnzB+UiBS7/MHOmhHeVAP1qFnnuB74oVRuxjiL8iS6nzzf0FBnFHz8zp9q8w+AuXD2EdvGDHudKZWeAtPbZV8F1P6T6mtukMotio3mPP0FeW7LMdASfKrRhuF2wQApZjsDqT5AQPrVl4P0XuXs2q2wrZSCO0DAOw0GhpPJbpDOCStlDtcDuH4yF8DqfYfej8LwxF0S2bhG5ImPQf1rqeD6HYdNXDXT/EYHsPvT2xh1QZUVUHcoAHyp1jk+2SeSK6OJC9OiiY5Dw8JqHE4gxE5fb2IMA+hrteL4Vauf8y1bfxZQT8xVfxHCcPaW4Wd7ShzoplTMHVGDKd9wOdZwjDtgWRs5Hek7kem3s8g+9QqCOWnhIH3Wuo3+jFhjKsgMbMmvL8jDvH4eYpZxHoNKzbgNygmPXOc/sKynB9MZpp8o5+scpXyH/4z9RXlxTpqG/2n9DVyvcDuC1F7KvLMU9JzXFzAeRA5yKr/ABrgRtANBZTs8Aj3RnEHzFMpIAse4PLzMj2bX2qO4SeY+f0aa2Vo0kyeWhn0Mmpk4XebUJl8fhB9J+1ZtLs1NgbEgQR7Ex9xWguwNP7/AL8qbjg6pBuXYPMLp/ftW63bSfBbk/mP9aV5V6HWN+xTZw919VQxyJ29KLHCedxx5f1P6VPcxrncx5f3NDh5obSfQdYrsLtPatjsKCe+P1rLuNc7GP78aFF4AjsjQazz+lQ3VLbnTuG3tEUFjb7Nul0EF+9tf5v1rKXxHP8A6RWU2iB5GO1e2mlsKT4QT8qgPEddfY/p+taWsPB1OvmI9ZFTm0sbdo/iBbX0aRWpA2ZC9rMJEfUfr7V7aSTqZIGzAN7TqPnRVm1sSCSOcg/dW9q8DgGJLD8sfZsp+tGwUSPaOUaZmPKYI8MtwQfSvGsmPha23ipAPqsqa0LQNBCn017tQuvlPnWjYzLpM/wkSB3doQfnQMSFyPynxgf9oB9Kk60HSQPCMp/6tflQd7iDcjGnPU6/bwM0C7zvJn0Hyo0YNxF9RzM+Pan3AFCXcQTsPUjL8hUmE4fcf4Vgewppa4CBrcb20+Zpdkg6tiNmJ3J9P661PheHO57KHzIj5mna4jDWjCgE7bT6yftVg4J1dwsbjZUWJgiNc0TElR2TuKnPLqrHUEVex0e1l3jyp3gOBgR1dhnPflLfaBV/4XgcMIYW1YcmDZ/kT4U043jhh8O1xUZzHYRASSdhpyjfXuoY5RyewTbh0jmMOzMnNDlYSDB00hfOPekXG715LvVKfiClYEE5v0Mj0qDB8Qa1czqWb84b4vPTSeetW7EW1xi2LlojrbTDLOgdM0sG7iupjz76eS8M7fKGT8keOzfoHwoLnvyXZYBblm1kA8wJAnvmnfRjjWe5dTrOrLXJUsgIuHbeZ5abb86X8cxC4XAWbOF1W8SgfctOpYBeZ1gDvpfwXo5iMqhVCCZzMwDeOgBOn9mkw6NvJN0vQMt0opHTBinXR0J8UEg/cHz96hv8aVBLgqddCVnSO4xzHvQt3GAhUN4B7YGeNyY3g8tDVbbH4e32SouuJIaCzEbcpMwus66VHJ8qTdY//TY8EauY4bi165DWlLId/wAMb7EnXbakuMt3Xe5muZEEzn7erHOIWdwIAPhWmP4vebtIoCLEgtzIJ5rMQQeRpVjeIAwWuFZQmUPOIy6dxP8AcVCpy/JllqukNsNjMPZHWdab5G91j2VJIB78hgjQ0q4l0jNwHIxMkaREALroT56gkGlV3G2QIW21xipBZpn4pGrSdAKExnEXuObhKqTv4e+nOqRwxvlGcmO8Lxe6wEwi9YdCZCkLObtba90HXQ15aNln7TG89zMMzd8HYjbWqw7g7kud4orBY4LkgKAryfD4e/yqrxSf8Qm0UEXcQkZbdlEjnQV7EOFOZyR/D+orbidgrddZ5n6+4oBrQBOonx/pJqsMKSFeQ1uYnly7xr/fvWBCdvpr7V6mHLGFDMeW8fOj8PwS4dWhP77hVPrES5MUlI3B9Qf/ABWM4HcKcXMNhk+Ny57h/wDrWox6L/yrA8zH9a3k/SN4/wBi6xhrjfChjxED3NGJwlt7jqo8P1NaX+IXTvcVfBY+p396Be4GMnO58dq33Zqihj1WGGmefGf0rKVdb4KPT9RWUdJG2X6GicRXmG9v0NSrjrZ/F7g0pQHvrf8AmKjzraA2HSPab8Sk1vdwtphBj3pAzDkAfKa1LjuNL42HZDocGt8p9xWt3g+nZceRH6UrwzMWhTl8iftRf7TdRgC+h5mOXnQ+ydWFNV0E2eEj8Wo7lIH1owWxbHYsMx8Sv6ml68TbnkPt9qJt8T/gP+lv6Ur2GTRBi+J4j/8ArKjwUmlz4jNq8k/xan56/OrBZ4mn4usX0B+hpxw7FYdx2mQ/zo4+oig8mq6F1v2UbTx8j+hmmWEusMNfMnRrUGSCNX235E7VeV4VgbmyWT/LAPyio36LWCWtKHRXXMQrHdW03n81S/yovhpjeFooWE4m6Gcxn8wOVv8AdEn1qz4Ppde6vW4SVmM6jXyKwanboFa/DeuD+YKfsPrQl3/D+5PZuqR5EfSs8uCXZlDIiVulGGuaXrOo2ZZkeWzR5mswGJstiE/ZndSWA7ROvlm1B9TQ3/0dcB1BfycfeKKscOe38NkhgQVIEwQZB7IM7Ci5wqosMVK7aHnFMVaVnayDIJGUTlBnUrOgVgZkUB/mNx0Yu/VhQMpB7UnYT+gFLeOYm5bIAV9UtloBierUEZjt/wCKr9x3Osj3kjz/APNJDE2h5SSLLcx1oBg7PdJIMzAnQueQ12kTzoK9xnL8AS0JYwBJGYRAmNhptzNV+6HjUn0gVCtyNdvMD7VdYCbyL0htdxhfdmYb76Hy2FT4l/8Ah7RVYhrg11/KdvWl1q27/CjN5Kf7+dMk4bcOGykBCLsgsRoCg7pj4TR1hE20mKixO8/38q1C842/vnTVOFov/Muye5f11NbZrC/DbzfzH7Gm3j6QNZexYlqeUzyE/bWibXB7jfhyeLGI8tZoj/NG2UAD+EAfM0Pduu2+vmSR+nyrbTfSBrH2xrxKxbzg3HMsARlk5tBJ0BO81Bdu21+G1P8AOdu7TlWuMvh8PagwyEo0d0lgdPOkl+2wMgyD3EzSxi2uWFtL0OMVxpiIQqgA1Crqf1pVevM25Lebf2BW64d2gKlw6flP1MD50Tb4LdaJyr5n/wCNNUF2C5MXNI8PT7ivV3kkx3/3rTNsDaT/AJl/zCx/U1F+0YVdkLnvIn6/pRU16QGn7AWAc6anwBJ+lb2OC3GOoIHft/X5UYeNtslsKKFxOOundwvrRub6QKiEjgP8Q+f6ivaS3Lxn/mT617Wqf7NcR0/R+/yKkeDEf9tQHgV8ahAfJl/WrmBArxTPhW2YaRSX4bfG9pvkfoTWn7PcP4H/ANpq9ok1MtuREbbVvIbU55w4doeR/v50RxExkI8ftQ3Dz2h5VaeEW9/Iae9Jf2NXBULnire1Q5gNpHrFdEbBo3xIp81H6UNc4JZP/pj0kfSqboXVlI61tId/c/eibF+6D8Y8iAatZ6P2SQcpHqfvWHh6qIUFfLLPnqDWtPoyVCmy90j4Z9x9ZFMrGZbbsSqtmWDngAEMTJ9BUN3gxbe7cHnt8oqP/Jz+zOgbU3EJMHktzuO9TlBMfdo8fpIbf/rsf5WLD61vZ6YuNQ7eq/0qLhXQtrysTeXQGIEgEcm7MzGoC1Dd6E4lBmItlTqIJzEd+UgAeMkfMUrhhumbbJ2ObXTTvZD5gijbXSxTrFs+Tx9qpi8KjU2r+X8zqVX0IBmpVe0uyKPHLJ92oP4uN+grLL2XPF8WBCwgIZQfi05gjQRuDSvEXxvkPpH3AqMcIxF+1h3tWWbRlJKwAMxKmWgQQx2osdCbwHbvKjkAhRPsYjXyBpPHGHboZSvpCt76HdD6r+leJatTIIU+Bg01s9GLuQk4u2Cu4ZTGvINEn2omx/h9euA3L92zbQAdps3h+FgpHrFV0fdieSKYrNokaXG/3VNawQ6q4CxkuhmZ5OO6pm6DkKSLlplE9tTcUROmpUAmOQJplwro2tu2C9wvbdgrEZlA10Kk6tGoO36I8bfI3liVj/J3cgKXYnYDWfIAVHiOA30+IEfzW4/Suj4nE2bK9VhLcTu8tmbwmcx94oAY9rOt1zJ0SyhGY+LEfCPUnxrohhnXZzy+RFvhHO34bcnZT4Sf0r21g/zlx4Kq/Ut9q6Va6SXLjQuHJHPKJ9zm09a9x/DlvDM2Gaz/ABlrYHqMwmjLHNezRzRZQrDWsjLkuMFh+1sfw6RpzFQjiyKYt2lU95GX+tWu/wBEMQNbapcUgyQcp2MaEwfekz9Hb+cG5ay5iAJgxz5bVDWn9i+6fRFZd7mWCwJOsLpEEwDGraT5GlHErNwGHNwzy57ayBVkwTtmyqYFu2ST3wNPMlm38TQtxmMA7zJ9qSEvsUnH6lWt8Luv8KAeLGPpNGW+BXOdxV8l/wDFPhIrVpPOujZnPqhS3A1EZndvYfaiLXC7S/gB/m1+tFuukzUdx9R3UNmxqSPAiD8K+wrKiY1lambZFlGg1514lRK2apkpLGoJtWhFJLnSF1ZlCpCsQDryJH2p7aU7/Kq3h8Jbu3mzjRrjZQBu0tlXWNCRzIHiKaHPZpcFd4cmo8p+tWsHqVts4J6wEiI0iB3+IpB0etZnUdwY/T9a6FxngiXVtgq/7tSMyFoQEKM5A1f4fhGu/jSbXkSB1GyujjFvnmH+k/at141b5T/tP6VsnRe015ra3rpQFZuhlKrKmFIjUk7GYHPlKzE8FFu4ED3GA/EYi52suZNB2fOdZ3Gps4LsRTvofYS+riV1FTomuseFLuCqFDAbTp7Uyz1FqmWRr+zn0rw8NzyvXLhyWRlZ1kGA8iJEgg9/dUuH4natMDfIykGMwkZo0kc9J+VecN41muPcZz2icsEKQNBADchHzqU5SXQzSZsbN3CLat9dadLzRbuKrdptYECTJ75imo6NYlznfE2kuAkwMzZdANyQOQ00rZECrnulW6thdtwQ2uXI4EaAsHaB404w+JS/2kIZO5F1nnI3B89qVSbW1E264EK4S6zENiM7CQUTKpJ/mzsMnfEnyNSXcGigMEtlplrrIoVD/AIljPMyaY38ZmZkK2sq6NmAJ21Cj7k6HkaR3+Dvcuy95upXXJGsH8IaYjvMelXx/Jxx4kSlgyS5QzwN9WJuG4epTdjq1w7wJ5bTECkXFeIG9cKwerDfCNWua/D5d80RxjH/AA27KjUwoUEgCRroJ0+ZqTheBu627TWbf5mSTc9V76fEvLLyS69Gyf6Y6R7fYYLLW1D3XS2R8MjRPBFGpbx9qgbjASGyO35TdBLHxCDRfr3mmOE4WFORR293ZiGfXmdcq/PyoNrq9oq5QAgdabJJYd4d21HpFdLlFPk5VFvoAv8AFb/x3FXOfhF3UIPBF0nxmpBxK9dtlH7QALFguXloO4DumtsVdRXK2SoCgdZfuwSzEBsqg8gCCdeccjSfj2PV0CddaeJORREnST+7aZjMJ9OdRy58f4rstjwzu/Q4tYC5bOZ1OmyAEk+ZAgToN6X3OHObk3btpC24bNm98sexpbhuMW7QAu3r90qICDMFUd0EgH1n0rc9M4nqMMTPiAfUICfnSv5M3+MRv8Ze2Pgy2gO1duKupW3bKIPN3gRO8a0txvFHe4HuPbzBgUtq2YDXQACdeRJpRf49jLsg2wqkQRG8jvYmlP7DcWP3eu4JYH6z9K0cmT/lQ3hgi18V4hduuLOW7cjtXCsZS5OxJIBCADwknuqbiHHzaGS5lVjzUpO2ubJm5eVVbiOOxrJFy52O9Rt4TAgelLDhBlDQxJ5+NaWDyO2GOXxqizYa4gGcAsYKwDowP/ilWO4cbpEkoANhOvqaacIX90mnI8tfiPrRGIAiRUowUWWc3KIut2gBlnbTxr1YHKalgczWz0zlQiQOVn9KCxNo0wNQXxpRizNAObwrKmNZT2JRY1s5alsJJFZacEwamsEZo2/s1NjomFqKq+ExcXJggG4weIJyl3zRHgas+KxVtR23VfMgVSMOLmrAN8TEdmd2JEaRTRXAZk3Q9P8AiFH8LH/qWunY5LjH904Q5ZJL5cw07Om3fn3HLeucf4eoGxZDH/0X95FWDp9iGVLKZmVW+Jh4GNxtp965pxvJSGX4i/hNwNfuyCbOpeypnNqVAEfHJb4fxz4wZOOEC6gX4AnZQ72RmIyGdQdNj8O2ooK5eSxetvh3JeGLEZm2GrTcHaBnuqFlu3M903AGIzMCCWbbnETrEchpy061L6kFDWVDLhiShb+I+wFNmsKySvvVasLdKW7cshdiSdiRIAA8yRtTdcO1goOsdrbyDnBGVpGUDMxOuvy76lL8qLp8E1vAo8dYgaO+gsdwO2xEEpGxG418/TammOFy1Ye71dwAKSCykbAnnt60h4Hw837XXXHvi40lerA7IERJPMztpWbSVs130YvR25bcPbuZspBytPajWDGh9aPxJtXFZggtFmgdWSu2ktrG/KOVbcNu4rEllTLa6tijswOrDQhQsk6jUyAJ50FizdUg3AphgzMugYBtTB1B7JnTkatjkrpnPlg3ygC1jBYZtMURJiBCt4wUIE71KOlVzbIWHLRgR59k+9OsPxZri5rVosOeWTH+0ECl1jG3nl2FgJ+XrP3kTEgbGTt31KeODdyLwlJLhgSdIXBb9wrk/ia0zZe4LIkR9ZNWTo5xv9otrbvyt1D2WYFc4/hY6hh56xSm2ty413IwVbZiCgbMYUkGWBHxe01Al8smYgDUAjOkg92/y38KaDjDonOLn2W/pLxu1h8O9m1ma6+hyAkiQQSx7/PWueftF65pF9oA0ytoOVObODa4rMrKioYYuQsNvl1BkwQfXepuAOS1xSQSkAxp3mCJOuk6EggiKWckw44Uir4iU0dGB7j/AFNG4bhruoaVRWEjcmD8h71nSAhrmfkyI0eYn70+4LgjeW2oUFYXPLZeyRrEaz5UNlVsbm6QJgOEWQJY52HJiI/2jT602w6AL2VUDwArXpUlrqWHUCxdVoRhzAMnaMwIkmZpD0Z4o2Z7TtnC9pWmdDuJrRlurNKOrpjoqZOhoXEnTSanxOLA5wKXYm4SmhB1AJn4QSATp3TNZV2BhWHEjep8JaW1my6ZvEx7bUssmLgy3BcQrMjLoQQPwqPHfXSpXxCggnNlbYwde+JAB/0k0VK1wDUZPiZEQBQl5t52HM8q1v3hOVAWYRIE9kHYkgGgsPiVZpfqygBlbnMj8MHTNqD5bGhaXYyt9EqkNsQfKtVtc5mgbljJiV6vIFYHOEJKAwTAnwI075jemWMvi2k7k6AeJ7+4UZfwy4NWEazUVzurTidq/YVbl3I1to7duSFnWCDB9ajNzYitHlAb5Ns1eUO1zxrKYBaurIqB8fbV8hcG5MZRJMxPdp6kVvxe+yICu5YD9fpVU4deBuu7fFEz/NcuT/2+1NGNk5ZK4RMumIY3CGugqoH5CzbyRAIXmNJBq3cUz9WItKuUye3JygGDqQNRmPM6DvqA4dnBsiwgQsxa4V1J1i4GzCIPcDoOVVvFYg2We3iC5eD8LDIRHZYRuDJ3Ex61By3lwXiqjyEf4cJOMWN+rc/SnXT3Gsly1LEJl5SDOYjUjXLrJHOKUf4Z3smIY/8A+Dnyhlo/pjad8Rhgm5t9o5cwXvPuRQd+UC/El4hwPJbDp1jMmjZktqhDCJSO1HKTMyPOgbODusrk3iiE/CJ1YCOUaQdT8jQfFeJ3kITEhmCTl1IWZmTHMRsazo1dN0sDLCWYprqu8eRnWNYFVjevIHWw+fA3VtW8UpnqtYyiCusnckr5axJit7nE7bOhQZb85ihBbIApAdSZDHYj57U5XBi/++tgnNoisYRRorArExvy9KovSa+2Guqcnaa2VHxgCGBGVmAYkUkHs+Qy4XBe7ttzZZGdJZY+FmPMEEnXOSa5/auYnCLkus4tkn4G/EvZgnugbVauj/S6w6qcQFkAQ7Du3BjZpA86B4f0ssXhku28jSYYwUaTpOnZPmI8aGrimg3b4C+jmFbqiSj5Wm4CToSdwwkanx0OtE9JeHF0sWYK5g2dVC6IFBABGgEgCYMZufM25jyh7JOY6qBpp9gOfn41VOkHF8Ul9cRadMrrlGSSACdZDaAyAZ8KOOLk7ElkS4LIbQsBFRmUZeyqsgUAjTsvBYgxtOx3qPDYE9SzF1hTckRqQHaBppIgacjMVBwjpGtm1luIzZF7Iic0ageY29KUXsC6rcFu6zoXzsqnUSVZpG8CTqNK0YcsaWRKkJcPj7XU3xeUriAzMj5ebfhfTQAj5mrNYxtjqhb666UhdVACqMkZBy9KQcXwxuI1xl0UsC0xPZUyJ37ROgoDA2bxtoEfsMO33LMTmHlBHpTTxp8hhOgzB8XFkFZAFzdoloQgBYOgMZT6kUz6K4w3bmJuHXMy6xE6EDSkIwHW5rasBDFreYxmzEb+JAEAxpFWDovh3U3hcQIQVAUCBAB275JJnxrSikgJtuhb0pbLdI5BFHt/4ryx0gt21UgguuXKZ5AjMp8DEyPDuo/iPCbuJxTraTNAWT+FZGknxOw3PKnn/wBJlOrdrVomRDDd4QydQDuIHf7Gg6UOTW3LgrHF+I3sVba9cV0sWtRG5Y6JExprv4iguitst1tw8gFJ7zuflFdPxvR65ibL2tFLjunKRGXw0I7/AEqoYLozi8G7C8FRHGjDtKzyANtjHIxNLimqroOVfbuzbCYHrRmDQqsRMSpbsgho/CoPlJ8DQnSC2tpSVQozZgnbkMBBBjkDG36UfwTG4W1h+ruMBcsuw6wHK85yxYeBnxqt9JuLC7ftFEyWQSFIEZ50bU793rRUG5/w2yUaCsRfbqLl4sAwGQLpEDaDpqSx7507poq/xm29pbKhe0RHVs0CPzA7GQI8e6oMiXwLaW0tE3B2wJOiO2s76r30J/k5F4WcyA/EVtyIb8BLHfm3hTePkCnSYeOJrZZ9L2XssxS5Gg+ZOnLka3s8FfF27eJsKwAlSi5JaGP52CyNQd96D4xwFRctC5ciUClgNJBynTyK6+dWHh8orW8K/VBdZYgq2o23WCDO0zvSZPp12w43uiqX8Dcw5AhkDOCFugI8SBpqVOx+E+YFEYTi0M5R1XKNA6yHAgnU95jzipOlfSa4lxZCM6g5SRIWTqU84ik+EwzYpuse20NyTsjTSSTy0p1co3IVqp0hvxLitq8jhBcIPxKdZYggZQBJ2JqDheV7cI6uyjtLPbHIkqQDE046NcOTW6uQqJUWwuYkiROu5bv7h40j6Wotq7au2Q1q6ZOU/h01g/lM7fSlg0nqgzi/yZtcw4JOprK2s4kXVFwCMwmBEVlVt/olwWviljMkDfcedU3o5hzcYnKcuknlCkk/ORVx4jeAQyd9IG+vdVYv8Sdv+HslbaHRjp7VSF0JNbSpAlzpBcDXIdsjlgq90nYxt/WpsJbtOJZpcpzGs7GD5+e9N7PRu9cUm7atMo2vSEMd5DRPntXnD+BWFOUMt4k/hxCKR4KIM+pFTS5L06oUdD76rebMYDWmWfPLT7j3FZxEWxqiZD+h7xHjyFQY/o/asElc7AHkRnXvBHOPzDTy5p+K8IuIvXowuW2M5xuCxntDlqY0mg4/bYrigm6YbirzOczXiJMQwUpIEQREkaVrhOM3LJZerUhgFZ1I8x2YGUGIGsHSk/XTaGuoeT615cc9UYBDFoRgdzp2G8CACD3ingr4Y3yMcYx2RfmvG0vXWLjMsZgNYbnoORJikHS3pWuMsKhBDq4Oo8wR7H6VacRZz4WwlpW6wqIIgKV7RgzIBgCDI3FIcVgBcFy3cUSFLISO0rKCwjwO0VGHDpnNPJUlwJuh2Ht3evtXFDaKw5HchhI1jbSkmOt5Xdf4yPLX9DTPojeyYpJOjowPsGH0qPjqAYmIJDMrR3gmCPlV6K3wywcM4w37pvxFcon+FSWPqY9hQXEb+l9FPYS4rKO7N2mHkDpR2C4WXa29pXKJm0KMJmfhJEGJiPDSdqRgZrl0d9xh7ZjV4xS4R5sm27Z1jh1sZUaBpr5zr9TVOfDPYQ4lGDImUNHxSsgyPEkLIPOas/CMd+6WR2eqP1j7VRsHxjqrNxbkFGuZMpmdQS2g0Kz66V5+JyTdHTrGSpkvFrnWtmbZURVHKSSD7V7g+HZ7dhgsjXPruu4kfiA7tamx7WntK1pFtrmzDLsxJg6URwu7kwtgnmCD4q2k+xFXyfVcFML27K0TF+4rAa3GUzpESB9KsXA7hIYFicoVfbN9KzpF0dZ7S3bQNxxBJUgkqdVnX4kgCTy74rTo5wjE/A9srmZe0SIIMZiIJn499qmpeSNopL6PkuvCzk6uwvx3QbjGNpKhQfJdPSrh1QMD8unyqqcMI/b2Y/htuPL99cj5AVZBfhV/Mxk+pJ/vyqeZ06Ex8qyR8WAWjZdB58/rWmLUNaKuM4eRl7/Hwjv5VW+McUNvE9XKxAJBMCZY6eJjbTanNi+XknTkNdgP61DYrrRwnpVwTqMQ9vU6rlJ3IYSJ8Z09KtGDwqFBZZQyABYPLKPiB5GZMimvTThC3L+HxJO0pcX8zJJtkeZJJ8qU2AWcW1+Ef8xu4cx6/er72kHgD4fhgl/KpnLcYDXkLZj/ANwqXhdvNexN3lnyKe6CVB9AnzoTiNq+mLD4dBczoXykgRJVDzHNB70w6IfvbbG4IVHYtBiWYzAPvrXTF8Wc2XoC47xE2L1p4DKO2FO0liPpEeVMOFLcxNo3iyWVdtFAzOQJWSSQB5R/SHp1H7NdQIilVtupA1IzTHeNB9e6lHRLj0BbLQFEmfCZnyE61OdZFa9ATljQfx/gN3q3Nki7KwRs3mAdzrtPKqdhuI37aZFuMAARl7vDXarTxDjZZmFu48AyCNNdtBJ0/uKWrgmxRdpAuBTmO2c6ZTAEDxjuFHGmlyNDKm+RZhuNNby9UpW7OWN8wjaImZ8a8bGvcust4B7rQAXMhBuQABE+tFcTxV61Baytu43ZzaEtG5WOW3fvQz8KexlZvjbtFd48/GmS9tFFCUumNhbI0G3lWVrZxYKgzHgeVeUSeoy45imVJmC3ZX7n0GgojohhraWzeuLLFot6SdOSj8xM0i6Q4nNcVOVsfM1beC9lbYCiUQDMfwyATHiZFNL8eA/HXtjTGWxdUC8s66IWOUfzR8R+Q+dOsCECBURAAPhA/prSYiRrWNissQdf0qVs6WkWNWWDIA2kb1TurtW7mJUgCy7wQfhEqubyEkmj73FpBkRG5/pSPiFjPhWkkFrik+OYmfkacX+lP4hhTadkO24PIg6qfUGpeD4I3biBc0dYi3AdonMjDu+EimHS9ALltjPatkADcBFMH308hTb/AA0wOeb1wwnZVZkl2VSNPATPmR3UyWqbBny7VFf9lx4dxm25SymZFiVYCAY0UjkRyig+k3DOrdHtJ2MnacTGbNz1MfeguLYRUvFrBYWxDNbU9n4tYHdMGB41ZOD8cs3g6sBDDKddIj9TXNHltkssbjRyziXA8uLQB2VLuYhl0IMEsvp9CKW8Z4T1d1Vt53JWTuxOpHKug4ywloI79oqzG2p1ieyGIG5I0Ard8ddVcztbtKecDN6xAHua6YKUlwPCCUU5sr/CuINhVRri75QS2c+cg7CNTz0jSpeMcNs23a9bvrDOXK5dCWBnKQzGJOxHPfeGKYq605L9t+YiJHzObyMULdwa4lGypkxFohmUaBo1Iy7SQZBG9NJTUk+ifhhq65IrGGxZUi06i2zELqNACSNxtVK4rYZSAdZVW88wGvnrXWeCD/h7XioPuAa5t0g7XVnmLdv/ANq1PBLZy4RzPig4vltYe0N1GZh5k5R9aiwPSJVspbdGYoCNIiDEHfwoTAsdCxJM6k/33VauC4cNZBIGltY05qBP1ppHTBUuBFw3il1WHVz28xyknTVjp3aDypzwnj7HK5JBtRGvI5wV8RoT/q8qVYCzGMVZiHuT5ds/StbKQjnlK/PrDVcWOPLOfPN9HQ8FxJGxtwZgC6IY8CRmj++dWPGYiIaPhII7jpqPYmuQXcFfv3JsqzG2ozEEAgZF11juNQYjjmLs5ZN5WXbOGg847R1HpXJnwXk4Z0YZf67Z0XpUou9u1cKXlymV0Z7c6xzJGug9tqN6J8QF+becAwYjVjoozSdCNx5iqdiMc17q7lshRet9aV/Jdt6Pl7pA5Ux/w9zPi3ukmOoBjlLZNY9DSZPj+ONtjQzb3EcdN1W1Y7OpR8wltWIVg06CNDVIwX7QUPUKtwE/vLjEKmbmqficAn4tRTL/ABJ4uLz9TZaYuLbaO8ntR/qyg+KGveM3lVFt24C2yFjwAgUYRqNstjhuwEPi0lmsrcbLAyXRMTsAw179K24Nj1ZLNhAy5MxuBxBzAg6jvJ+U0BdvkAazG1E2Qt7QkpcUSlwbr4E8102NPaY2T4vFpjLpJeN3DGyigZVBk89mie6K5vfwjWmGbsk7fPQ9xq62uOu7qrAC634j8JI/8HT51XuOWlvXmjeWzESQNSSSTqWJqWHaDaZPIoyjaALeIB3MRuCfpTPo7ipxCqusg5vAbg/Kq8+EMgToSQCRppVo6L2xZw+Iu6EgGD/Kug9zXS2qOWOKpWDY/HhsQ1wier/d2lO2YHVj4A/UU8x2K/dgq2pXOzDuAj0kwBVVw+ChrXWA5GBYajtbGJ7zt30/xbTYeXTPAzBTogGyiP7Mmg2d+Lgpl28ZJ1376yvGWsrGa5GN/V211J39qv2Gu9XabmysR5nQL9qo/ErAS4wmdvYin3DlZrKtnBZtCraSViI8YC1SStI5cPBabgIG+vOl2OJMQeY1+X3rR+JM2htPmk+Ajl50Jeu3YMWiP9Q996mo8l20EPiM5A/MAx9vuRRN5tFU/wAxHrApLw9XVTduSswFHOBsBVh6PYBsRcg7btP4RyWe+NfU0ZcGTF/SfDWrNlMQ4Vrp7GRvykMQfDTSOc1X7HSu/CqpGVNgoIgTtIronEMDYvJcF5JkEyTGUTuv5WUbct65Xi7aWXdFYMisQG7xOnrUcGRTVMTLGnZeeAcbR7V65cGUhGESCC0SB3qTync7UBw4PkD5z22hvePoaU9GuKYczavI4ZyQroSTB0gqPfY/erLc4ebKQssmaQ0RAOUajlQpRk0I3KTjXRsrM1zO5lbQEDvPIf6QZ/1CgeK3hcVkM69pD3HmPI91S9b8a/xAn/UsfVKDvrI8RXfF0kkbLbkytwUkjb+9quPB+Lq3V4jKA6HJdjcqRIJ8tT7jnSTE2dx3il/DsS1tyo+F+ywPy9ap2qIpuLs6Gt/qzetH8Ia4h/h3+pn1qi8bSCB3WV+Qj7U/u4sPgrd4EZ1tNacc/gZR8wtKOkaRcI/hI9prlwx1cgfJrdV7FlvRB6fWrlwIf8Mn8h+oql3WhB6Veejq/uLf/wBtfmBSz6Lorl+71eNuE8i8eq6fWj2w0YRTze78lUD9aV8aScTiF9vVFNWrC2+swWCUDtsXYeZzH6TVscqRy5o2xv8A4a2B/wAQ52ZgntM/UVH/AIlYEuLWk6OSf5tR7U06C4NrVjK4gm6x/wCkD7Ux4/ZzoxiSqkj0FcMs1ZnL+l1C8epyTCSmReQY+hKgN76e1WLolxRMLfJvPlUoF+FjmiIOgO0H3pPilCkR+ck+jhfoRWnF7cqRzXtKfDmK9HJjjkVM5IZHB8AfDsYXxUgj/wDkMfMNdbX6H1o/E3CWaeZJ+Zqs3rT2Gt3QDrFwDwztp5HKD6in9zFLdHWJqDrHdO4PlXJkVdHr/ElwRXK2stlPyrW3fAOY6gcqhN/QsdgJqZ1uSBuFuWxGVjpbYkegdj849ql48WDZkUdoTAOs8502oLo1LXzPczN5GB76034jic50AWNu/Txro0T7PKt266K1isS7kALl8PE+m1E2eJPas3LLCQ4PhlJ38xTicyEgCRSjFgMJ8Pam1XQOVyWG7eixbYsrKMsAtzAnbUbDv9K9xmW9bb8J7x/TlpVIY6R409w2KPUhuex8xp9K5tXA7cLTFN2J0+teVMnD3YZtNe+spxHlVjPjy/vhOkqPlIqXCXWS2xgMqntqfkwPI+I7q06R/Gnl96JwFrOkz2SpV/TY1RP6nKu+Cwfs1/KpXUEAwx8AdGWQai/Y9c19wB+XOSPnE+1IMJ0jv2kFtGCqmgJWTv46RTOz0uuMBnto7LrmUgH2j6Uusux1lQ6wuH61wXBVNcsiDHNgGHPbbvqz4DFW1i3ZyjQ6DwjfxM86pP8Antu+3aZrZ/KwifIzHpTuxhBbCXVky2VjOsamZ8N/eueU+aZRRbVlgw9oLcDrPkdgfDwnX0ri/S/HG9irzmBNw6DbQ5QfWJ9a7bhspMbzvPjp9q5V/inw0W8ULqgBbyk6fmUwT66etPhioukRyybRVcGgJk7DlVp4Zxy+gyZi6EEZWMxpMyddI22qu2VgAUx4a83LenPXwG33rpcVLs0birQ2x2MyuhB0uLPnlMj/ANxoxHzCRrOtKLOB6yLRbK1tmKt4Eaex+Rrxma20N2W+TeKn7b1SKT+r7Gnb+/phWMX3G/kYNKsVag5vWiDiu00jUgT5jT6VCUNxo2tz2mOgA7h3nwFM+FySrZ0hiMKbOHyFp6xEf+Vmbb5CtOMtmYeKsfka06S4sZVQCCYJH8ImB9PahrXaOViZiR48j9J9anA3yY/ZJeiDG4K6E+HMBzH6V0Dg4hFHcij2FJrPwr506wfxQO6oSKxRVOM2LjYq8yrAJXVjp8CjTnV14JhytvhqkyQXBP8ApcUr4wmvjp9KM4ZjW6/DoxlFc5dPhzBhHkSaLf1Jzj0XbC3INvxLf91FlAcwPcRQAtEXLYJ2n70eh1avLs6KOX9JeCXLRuMnaTUxzX4dfKVB0pTxO8HQMh20PhyINdWx9nPcUHmp9d96oXE+jGVi1mANmQ7f6T9q9H43yk/rM5M3x/cSvXsJnw3WtqyjqwORROXmQwPmBSLA4s2pBEo39z/Sri9icLl2zzAP8RgfLWleNwCsezCsdwfhbzHf4inlJW0+jthjlqpR7oV2MShLHMAJ51Fi8YpXKDA0zHm38Kj7mom4SzEkKIkz2tNCQazh/C0YyxOh1Ub+tD6ozlkfFBXCrBCm6vZctK/yjSD4HWmtlFvCU7L80Pzynu8K0xN2EAAA7o7u6g7oiHXQ+FBTd2V8MaokeUJ8eVAm0RmHI6j704vXBcQtzA/uaRYq8RcXu2q8XZyTg4umBW7ZLwB6ev8AWsN8hAnLMa2YxcMaED7ih7twtqd/L9KnJclMbpFpstKg94H0rKgwNz92vlWVKjncT3j6EuhnSPXegw+mUaLWVldMEqObJN3RhWKjJ8K9rKcimzdAp3kfMD0poOK4jD21thwUnMvONeUiY5EeNe1lTnFPsviyyTL3wXja3rIcDKRuO4iI17oqm/4o4zPcsIBACs3+5v6VlZXPH8jqn0VcUcts2sPddviJTLHIZp+1ZWV1R/YMnRNicQQy3E0P2I2NOUx9u6uW4ND3iQfvWVlGcU+Q4MkouvRn+XWAdUHrJ+tDXsYi6WkGmzEaDecq9/tWVlJBW+Tpzy0X1SEvFpZgWJJJEk+3pUuNUiyt5d0YKfIn+te1lVfBwN2xpgMd2V5qxEH7Va+HHtE+H6VlZUMqLY3wDcb7/Afeh88PbPcyn/qFe1lSl+IzOk327a+v0ohDFZWV5rKgt7/mJ6iknHbotZ2O2h9SQB8zWVlGHZinpdDXhb5Wbc+bHsj2E+/hQN1ANe7fxrKyvQkdMOgfAoMgBHaMk+pn70HeULc02OpHn/WsrKCC+jXEAmpsmkGvayiMC4d8rQdqA41Zhh3Ef39qysqmPs5fkfiBI0tPetQ8/WsrKaXZLH0OcFiIQDz+prKyspAH/9k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892" name="AutoShape 4" descr="data:image/jpeg;base64,/9j/4AAQSkZJRgABAQAAAQABAAD/2wCEAAkGBxQTEhUUExQVFhUXGR0bGRgYGBwgHBgfHRgXGRocHCAaHighHRwlHxgcITEhJSkrLi4uHR8zODMsNygtLiwBCgoKDg0OGxAQGywkHyQsLCwsLCwsLCwsLCwsLCwsLCwsLCwsLCwsLCwsLCwsLCwsLCwsLCwsLCwsLCwsNywsLP/AABEIALcBEwMBIgACEQEDEQH/xAAbAAACAgMBAAAAAAAAAAAAAAAEBQMGAAIHAf/EAEYQAAIBAgQCCAQDBgQFAwQDAAECEQADBBIhMQVBBhMiUWFxgZEyobHBQlLRFCNicuHwBxWCkiQzosLxQ7LSFnPT4jRTY//EABkBAAMBAQEAAAAAAAAAAAAAAAECAwAEBf/EACcRAAICAgICAgMAAgMAAAAAAAABAhEDEiExE0EEIjJRYRQjQoGR/9oADAMBAAIRAxEAPwDmgjw9JqZbjxAJiohcHIT5UTbwV25yyr40GxUv0Qx5f38q2Uk6WwWPOB96Pt8NtIO2xc/L2GtGftGURbC/6NY840pb/Q+v7ALXCHbW42Ud3P8ASiFs2besZj3mocRddtj+o9RP0rRST8W/iR9yv0rU32bZLoJu4tjsIHy9xUY7ywPnIB+5+VapbjWCPEQfbLUjXQNwDPOCD6nSaakuhXJsKsnvHzMey61jsJjKPIFftHzoUMDMKPRgPmf/AJV6twDcH6j5ZvrWo1jGxxFVEFW81mPUbfI1lq+rfCy+UAfNYn/bSm7eHgfMHT2oY4hZnUHvVhPsda2qNsPrlxfxAjxgR8wp+tDXGgzmnzB+UiBS7/MHOmhHeVAP1qFnnuB74oVRuxjiL8iS6nzzf0FBnFHz8zp9q8w+AuXD2EdvGDHudKZWeAtPbZV8F1P6T6mtukMotio3mPP0FeW7LMdASfKrRhuF2wQApZjsDqT5AQPrVl4P0XuXs2q2wrZSCO0DAOw0GhpPJbpDOCStlDtcDuH4yF8DqfYfej8LwxF0S2bhG5ImPQf1rqeD6HYdNXDXT/EYHsPvT2xh1QZUVUHcoAHyp1jk+2SeSK6OJC9OiiY5Dw8JqHE4gxE5fb2IMA+hrteL4Vauf8y1bfxZQT8xVfxHCcPaW4Wd7ShzoplTMHVGDKd9wOdZwjDtgWRs5Hek7kem3s8g+9QqCOWnhIH3Wuo3+jFhjKsgMbMmvL8jDvH4eYpZxHoNKzbgNygmPXOc/sKynB9MZpp8o5+scpXyH/4z9RXlxTpqG/2n9DVyvcDuC1F7KvLMU9JzXFzAeRA5yKr/ABrgRtANBZTs8Aj3RnEHzFMpIAse4PLzMj2bX2qO4SeY+f0aa2Vo0kyeWhn0Mmpk4XebUJl8fhB9J+1ZtLs1NgbEgQR7Ex9xWguwNP7/AL8qbjg6pBuXYPMLp/ftW63bSfBbk/mP9aV5V6HWN+xTZw919VQxyJ29KLHCedxx5f1P6VPcxrncx5f3NDh5obSfQdYrsLtPatjsKCe+P1rLuNc7GP78aFF4AjsjQazz+lQ3VLbnTuG3tEUFjb7Nul0EF+9tf5v1rKXxHP8A6RWU2iB5GO1e2mlsKT4QT8qgPEddfY/p+taWsPB1OvmI9ZFTm0sbdo/iBbX0aRWpA2ZC9rMJEfUfr7V7aSTqZIGzAN7TqPnRVm1sSCSOcg/dW9q8DgGJLD8sfZsp+tGwUSPaOUaZmPKYI8MtwQfSvGsmPha23ipAPqsqa0LQNBCn017tQuvlPnWjYzLpM/wkSB3doQfnQMSFyPynxgf9oB9Kk60HSQPCMp/6tflQd7iDcjGnPU6/bwM0C7zvJn0Hyo0YNxF9RzM+Pan3AFCXcQTsPUjL8hUmE4fcf4Vgewppa4CBrcb20+Zpdkg6tiNmJ3J9P661PheHO57KHzIj5mna4jDWjCgE7bT6yftVg4J1dwsbjZUWJgiNc0TElR2TuKnPLqrHUEVex0e1l3jyp3gOBgR1dhnPflLfaBV/4XgcMIYW1YcmDZ/kT4U043jhh8O1xUZzHYRASSdhpyjfXuoY5RyewTbh0jmMOzMnNDlYSDB00hfOPekXG715LvVKfiClYEE5v0Mj0qDB8Qa1czqWb84b4vPTSeetW7EW1xi2LlojrbTDLOgdM0sG7iupjz76eS8M7fKGT8keOzfoHwoLnvyXZYBblm1kA8wJAnvmnfRjjWe5dTrOrLXJUsgIuHbeZ5abb86X8cxC4XAWbOF1W8SgfctOpYBeZ1gDvpfwXo5iMqhVCCZzMwDeOgBOn9mkw6NvJN0vQMt0opHTBinXR0J8UEg/cHz96hv8aVBLgqddCVnSO4xzHvQt3GAhUN4B7YGeNyY3g8tDVbbH4e32SouuJIaCzEbcpMwus66VHJ8qTdY//TY8EauY4bi165DWlLId/wAMb7EnXbakuMt3Xe5muZEEzn7erHOIWdwIAPhWmP4vebtIoCLEgtzIJ5rMQQeRpVjeIAwWuFZQmUPOIy6dxP8AcVCpy/JllqukNsNjMPZHWdab5G91j2VJIB78hgjQ0q4l0jNwHIxMkaREALroT56gkGlV3G2QIW21xipBZpn4pGrSdAKExnEXuObhKqTv4e+nOqRwxvlGcmO8Lxe6wEwi9YdCZCkLObtba90HXQ15aNln7TG89zMMzd8HYjbWqw7g7kud4orBY4LkgKAryfD4e/yqrxSf8Qm0UEXcQkZbdlEjnQV7EOFOZyR/D+orbidgrddZ5n6+4oBrQBOonx/pJqsMKSFeQ1uYnly7xr/fvWBCdvpr7V6mHLGFDMeW8fOj8PwS4dWhP77hVPrES5MUlI3B9Qf/ABWM4HcKcXMNhk+Ny57h/wDrWox6L/yrA8zH9a3k/SN4/wBi6xhrjfChjxED3NGJwlt7jqo8P1NaX+IXTvcVfBY+p396Be4GMnO58dq33Zqihj1WGGmefGf0rKVdb4KPT9RWUdJG2X6GicRXmG9v0NSrjrZ/F7g0pQHvrf8AmKjzraA2HSPab8Sk1vdwtphBj3pAzDkAfKa1LjuNL42HZDocGt8p9xWt3g+nZceRH6UrwzMWhTl8iftRf7TdRgC+h5mOXnQ+ydWFNV0E2eEj8Wo7lIH1owWxbHYsMx8Sv6ml68TbnkPt9qJt8T/gP+lv6Ur2GTRBi+J4j/8ArKjwUmlz4jNq8k/xan56/OrBZ4mn4usX0B+hpxw7FYdx2mQ/zo4+oig8mq6F1v2UbTx8j+hmmWEusMNfMnRrUGSCNX235E7VeV4VgbmyWT/LAPyio36LWCWtKHRXXMQrHdW03n81S/yovhpjeFooWE4m6Gcxn8wOVv8AdEn1qz4Ppde6vW4SVmM6jXyKwanboFa/DeuD+YKfsPrQl3/D+5PZuqR5EfSs8uCXZlDIiVulGGuaXrOo2ZZkeWzR5mswGJstiE/ZndSWA7ROvlm1B9TQ3/0dcB1BfycfeKKscOe38NkhgQVIEwQZB7IM7Ci5wqosMVK7aHnFMVaVnayDIJGUTlBnUrOgVgZkUB/mNx0Yu/VhQMpB7UnYT+gFLeOYm5bIAV9UtloBierUEZjt/wCKr9x3Osj3kjz/APNJDE2h5SSLLcx1oBg7PdJIMzAnQueQ12kTzoK9xnL8AS0JYwBJGYRAmNhptzNV+6HjUn0gVCtyNdvMD7VdYCbyL0htdxhfdmYb76Hy2FT4l/8Ah7RVYhrg11/KdvWl1q27/CjN5Kf7+dMk4bcOGykBCLsgsRoCg7pj4TR1hE20mKixO8/38q1C842/vnTVOFov/Muye5f11NbZrC/DbzfzH7Gm3j6QNZexYlqeUzyE/bWibXB7jfhyeLGI8tZoj/NG2UAD+EAfM0Pduu2+vmSR+nyrbTfSBrH2xrxKxbzg3HMsARlk5tBJ0BO81Bdu21+G1P8AOdu7TlWuMvh8PagwyEo0d0lgdPOkl+2wMgyD3EzSxi2uWFtL0OMVxpiIQqgA1Crqf1pVevM25Lebf2BW64d2gKlw6flP1MD50Tb4LdaJyr5n/wCNNUF2C5MXNI8PT7ivV3kkx3/3rTNsDaT/AJl/zCx/U1F+0YVdkLnvIn6/pRU16QGn7AWAc6anwBJ+lb2OC3GOoIHft/X5UYeNtslsKKFxOOundwvrRub6QKiEjgP8Q+f6ivaS3Lxn/mT617Wqf7NcR0/R+/yKkeDEf9tQHgV8ahAfJl/WrmBArxTPhW2YaRSX4bfG9pvkfoTWn7PcP4H/ANpq9ok1MtuREbbVvIbU55w4doeR/v50RxExkI8ftQ3Dz2h5VaeEW9/Iae9Jf2NXBULnire1Q5gNpHrFdEbBo3xIp81H6UNc4JZP/pj0kfSqboXVlI61tId/c/eibF+6D8Y8iAatZ6P2SQcpHqfvWHh6qIUFfLLPnqDWtPoyVCmy90j4Z9x9ZFMrGZbbsSqtmWDngAEMTJ9BUN3gxbe7cHnt8oqP/Jz+zOgbU3EJMHktzuO9TlBMfdo8fpIbf/rsf5WLD61vZ6YuNQ7eq/0qLhXQtrysTeXQGIEgEcm7MzGoC1Dd6E4lBmItlTqIJzEd+UgAeMkfMUrhhumbbJ2ObXTTvZD5gijbXSxTrFs+Tx9qpi8KjU2r+X8zqVX0IBmpVe0uyKPHLJ92oP4uN+grLL2XPF8WBCwgIZQfi05gjQRuDSvEXxvkPpH3AqMcIxF+1h3tWWbRlJKwAMxKmWgQQx2osdCbwHbvKjkAhRPsYjXyBpPHGHboZSvpCt76HdD6r+leJatTIIU+Bg01s9GLuQk4u2Cu4ZTGvINEn2omx/h9euA3L92zbQAdps3h+FgpHrFV0fdieSKYrNokaXG/3VNawQ6q4CxkuhmZ5OO6pm6DkKSLlplE9tTcUROmpUAmOQJplwro2tu2C9wvbdgrEZlA10Kk6tGoO36I8bfI3liVj/J3cgKXYnYDWfIAVHiOA30+IEfzW4/Suj4nE2bK9VhLcTu8tmbwmcx94oAY9rOt1zJ0SyhGY+LEfCPUnxrohhnXZzy+RFvhHO34bcnZT4Sf0r21g/zlx4Kq/Ut9q6Va6SXLjQuHJHPKJ9zm09a9x/DlvDM2Gaz/ABlrYHqMwmjLHNezRzRZQrDWsjLkuMFh+1sfw6RpzFQjiyKYt2lU95GX+tWu/wBEMQNbapcUgyQcp2MaEwfekz9Hb+cG5ay5iAJgxz5bVDWn9i+6fRFZd7mWCwJOsLpEEwDGraT5GlHErNwGHNwzy57ayBVkwTtmyqYFu2ST3wNPMlm38TQtxmMA7zJ9qSEvsUnH6lWt8Luv8KAeLGPpNGW+BXOdxV8l/wDFPhIrVpPOujZnPqhS3A1EZndvYfaiLXC7S/gB/m1+tFuukzUdx9R3UNmxqSPAiD8K+wrKiY1lambZFlGg1514lRK2apkpLGoJtWhFJLnSF1ZlCpCsQDryJH2p7aU7/Kq3h8Jbu3mzjRrjZQBu0tlXWNCRzIHiKaHPZpcFd4cmo8p+tWsHqVts4J6wEiI0iB3+IpB0etZnUdwY/T9a6FxngiXVtgq/7tSMyFoQEKM5A1f4fhGu/jSbXkSB1GyujjFvnmH+k/at141b5T/tP6VsnRe015ra3rpQFZuhlKrKmFIjUk7GYHPlKzE8FFu4ED3GA/EYi52suZNB2fOdZ3Gps4LsRTvofYS+riV1FTomuseFLuCqFDAbTp7Uyz1FqmWRr+zn0rw8NzyvXLhyWRlZ1kGA8iJEgg9/dUuH4natMDfIykGMwkZo0kc9J+VecN41muPcZz2icsEKQNBADchHzqU5SXQzSZsbN3CLat9dadLzRbuKrdptYECTJ75imo6NYlznfE2kuAkwMzZdANyQOQ00rZECrnulW6thdtwQ2uXI4EaAsHaB404w+JS/2kIZO5F1nnI3B89qVSbW1E264EK4S6zENiM7CQUTKpJ/mzsMnfEnyNSXcGigMEtlplrrIoVD/AIljPMyaY38ZmZkK2sq6NmAJ21Cj7k6HkaR3+Dvcuy95upXXJGsH8IaYjvMelXx/Jxx4kSlgyS5QzwN9WJuG4epTdjq1w7wJ5bTECkXFeIG9cKwerDfCNWua/D5d80RxjH/AA27KjUwoUEgCRroJ0+ZqTheBu627TWbf5mSTc9V76fEvLLyS69Gyf6Y6R7fYYLLW1D3XS2R8MjRPBFGpbx9qgbjASGyO35TdBLHxCDRfr3mmOE4WFORR293ZiGfXmdcq/PyoNrq9oq5QAgdabJJYd4d21HpFdLlFPk5VFvoAv8AFb/x3FXOfhF3UIPBF0nxmpBxK9dtlH7QALFguXloO4DumtsVdRXK2SoCgdZfuwSzEBsqg8gCCdeccjSfj2PV0CddaeJORREnST+7aZjMJ9OdRy58f4rstjwzu/Q4tYC5bOZ1OmyAEk+ZAgToN6X3OHObk3btpC24bNm98sexpbhuMW7QAu3r90qICDMFUd0EgH1n0rc9M4nqMMTPiAfUICfnSv5M3+MRv8Ze2Pgy2gO1duKupW3bKIPN3gRO8a0txvFHe4HuPbzBgUtq2YDXQACdeRJpRf49jLsg2wqkQRG8jvYmlP7DcWP3eu4JYH6z9K0cmT/lQ3hgi18V4hduuLOW7cjtXCsZS5OxJIBCADwknuqbiHHzaGS5lVjzUpO2ubJm5eVVbiOOxrJFy52O9Rt4TAgelLDhBlDQxJ5+NaWDyO2GOXxqizYa4gGcAsYKwDowP/ilWO4cbpEkoANhOvqaacIX90mnI8tfiPrRGIAiRUowUWWc3KIut2gBlnbTxr1YHKalgczWz0zlQiQOVn9KCxNo0wNQXxpRizNAObwrKmNZT2JRY1s5alsJJFZacEwamsEZo2/s1NjomFqKq+ExcXJggG4weIJyl3zRHgas+KxVtR23VfMgVSMOLmrAN8TEdmd2JEaRTRXAZk3Q9P8AiFH8LH/qWunY5LjH904Q5ZJL5cw07Om3fn3HLeucf4eoGxZDH/0X95FWDp9iGVLKZmVW+Jh4GNxtp965pxvJSGX4i/hNwNfuyCbOpeypnNqVAEfHJb4fxz4wZOOEC6gX4AnZQ72RmIyGdQdNj8O2ooK5eSxetvh3JeGLEZm2GrTcHaBnuqFlu3M903AGIzMCCWbbnETrEchpy061L6kFDWVDLhiShb+I+wFNmsKySvvVasLdKW7cshdiSdiRIAA8yRtTdcO1goOsdrbyDnBGVpGUDMxOuvy76lL8qLp8E1vAo8dYgaO+gsdwO2xEEpGxG418/TammOFy1Ye71dwAKSCykbAnnt60h4Hw837XXXHvi40lerA7IERJPMztpWbSVs130YvR25bcPbuZspBytPajWDGh9aPxJtXFZggtFmgdWSu2ktrG/KOVbcNu4rEllTLa6tijswOrDQhQsk6jUyAJ50FizdUg3AphgzMugYBtTB1B7JnTkatjkrpnPlg3ygC1jBYZtMURJiBCt4wUIE71KOlVzbIWHLRgR59k+9OsPxZri5rVosOeWTH+0ECl1jG3nl2FgJ+XrP3kTEgbGTt31KeODdyLwlJLhgSdIXBb9wrk/ia0zZe4LIkR9ZNWTo5xv9otrbvyt1D2WYFc4/hY6hh56xSm2ty413IwVbZiCgbMYUkGWBHxe01Al8smYgDUAjOkg92/y38KaDjDonOLn2W/pLxu1h8O9m1ma6+hyAkiQQSx7/PWueftF65pF9oA0ytoOVObODa4rMrKioYYuQsNvl1BkwQfXepuAOS1xSQSkAxp3mCJOuk6EggiKWckw44Uir4iU0dGB7j/AFNG4bhruoaVRWEjcmD8h71nSAhrmfkyI0eYn70+4LgjeW2oUFYXPLZeyRrEaz5UNlVsbm6QJgOEWQJY52HJiI/2jT602w6AL2VUDwArXpUlrqWHUCxdVoRhzAMnaMwIkmZpD0Z4o2Z7TtnC9pWmdDuJrRlurNKOrpjoqZOhoXEnTSanxOLA5wKXYm4SmhB1AJn4QSATp3TNZV2BhWHEjep8JaW1my6ZvEx7bUssmLgy3BcQrMjLoQQPwqPHfXSpXxCggnNlbYwde+JAB/0k0VK1wDUZPiZEQBQl5t52HM8q1v3hOVAWYRIE9kHYkgGgsPiVZpfqygBlbnMj8MHTNqD5bGhaXYyt9EqkNsQfKtVtc5mgbljJiV6vIFYHOEJKAwTAnwI075jemWMvi2k7k6AeJ7+4UZfwy4NWEazUVzurTidq/YVbl3I1to7duSFnWCDB9ajNzYitHlAb5Ns1eUO1zxrKYBaurIqB8fbV8hcG5MZRJMxPdp6kVvxe+yICu5YD9fpVU4deBuu7fFEz/NcuT/2+1NGNk5ZK4RMumIY3CGugqoH5CzbyRAIXmNJBq3cUz9WItKuUye3JygGDqQNRmPM6DvqA4dnBsiwgQsxa4V1J1i4GzCIPcDoOVVvFYg2We3iC5eD8LDIRHZYRuDJ3Ex61By3lwXiqjyEf4cJOMWN+rc/SnXT3Gsly1LEJl5SDOYjUjXLrJHOKUf4Z3smIY/8A+Dnyhlo/pjad8Rhgm5t9o5cwXvPuRQd+UC/El4hwPJbDp1jMmjZktqhDCJSO1HKTMyPOgbODusrk3iiE/CJ1YCOUaQdT8jQfFeJ3kITEhmCTl1IWZmTHMRsazo1dN0sDLCWYprqu8eRnWNYFVjevIHWw+fA3VtW8UpnqtYyiCusnckr5axJit7nE7bOhQZb85ihBbIApAdSZDHYj57U5XBi/++tgnNoisYRRorArExvy9KovSa+2Guqcnaa2VHxgCGBGVmAYkUkHs+Qy4XBe7ttzZZGdJZY+FmPMEEnXOSa5/auYnCLkus4tkn4G/EvZgnugbVauj/S6w6qcQFkAQ7Du3BjZpA86B4f0ssXhku28jSYYwUaTpOnZPmI8aGrimg3b4C+jmFbqiSj5Wm4CToSdwwkanx0OtE9JeHF0sWYK5g2dVC6IFBABGgEgCYMZufM25jyh7JOY6qBpp9gOfn41VOkHF8Ul9cRadMrrlGSSACdZDaAyAZ8KOOLk7ElkS4LIbQsBFRmUZeyqsgUAjTsvBYgxtOx3qPDYE9SzF1hTckRqQHaBppIgacjMVBwjpGtm1luIzZF7Iic0ageY29KUXsC6rcFu6zoXzsqnUSVZpG8CTqNK0YcsaWRKkJcPj7XU3xeUriAzMj5ebfhfTQAj5mrNYxtjqhb666UhdVACqMkZBy9KQcXwxuI1xl0UsC0xPZUyJ37ROgoDA2bxtoEfsMO33LMTmHlBHpTTxp8hhOgzB8XFkFZAFzdoloQgBYOgMZT6kUz6K4w3bmJuHXMy6xE6EDSkIwHW5rasBDFreYxmzEb+JAEAxpFWDovh3U3hcQIQVAUCBAB275JJnxrSikgJtuhb0pbLdI5BFHt/4ryx0gt21UgguuXKZ5AjMp8DEyPDuo/iPCbuJxTraTNAWT+FZGknxOw3PKnn/wBJlOrdrVomRDDd4QydQDuIHf7Gg6UOTW3LgrHF+I3sVba9cV0sWtRG5Y6JExprv4iguitst1tw8gFJ7zuflFdPxvR65ibL2tFLjunKRGXw0I7/AEqoYLozi8G7C8FRHGjDtKzyANtjHIxNLimqroOVfbuzbCYHrRmDQqsRMSpbsgho/CoPlJ8DQnSC2tpSVQozZgnbkMBBBjkDG36UfwTG4W1h+ruMBcsuw6wHK85yxYeBnxqt9JuLC7ftFEyWQSFIEZ50bU793rRUG5/w2yUaCsRfbqLl4sAwGQLpEDaDpqSx7507poq/xm29pbKhe0RHVs0CPzA7GQI8e6oMiXwLaW0tE3B2wJOiO2s76r30J/k5F4WcyA/EVtyIb8BLHfm3hTePkCnSYeOJrZZ9L2XssxS5Gg+ZOnLka3s8FfF27eJsKwAlSi5JaGP52CyNQd96D4xwFRctC5ciUClgNJBynTyK6+dWHh8orW8K/VBdZYgq2o23WCDO0zvSZPp12w43uiqX8Dcw5AhkDOCFugI8SBpqVOx+E+YFEYTi0M5R1XKNA6yHAgnU95jzipOlfSa4lxZCM6g5SRIWTqU84ik+EwzYpuse20NyTsjTSSTy0p1co3IVqp0hvxLitq8jhBcIPxKdZYggZQBJ2JqDheV7cI6uyjtLPbHIkqQDE046NcOTW6uQqJUWwuYkiROu5bv7h40j6Wotq7au2Q1q6ZOU/h01g/lM7fSlg0nqgzi/yZtcw4JOprK2s4kXVFwCMwmBEVlVt/olwWviljMkDfcedU3o5hzcYnKcuknlCkk/ORVx4jeAQyd9IG+vdVYv8Sdv+HslbaHRjp7VSF0JNbSpAlzpBcDXIdsjlgq90nYxt/WpsJbtOJZpcpzGs7GD5+e9N7PRu9cUm7atMo2vSEMd5DRPntXnD+BWFOUMt4k/hxCKR4KIM+pFTS5L06oUdD76rebMYDWmWfPLT7j3FZxEWxqiZD+h7xHjyFQY/o/asElc7AHkRnXvBHOPzDTy5p+K8IuIvXowuW2M5xuCxntDlqY0mg4/bYrigm6YbirzOczXiJMQwUpIEQREkaVrhOM3LJZerUhgFZ1I8x2YGUGIGsHSk/XTaGuoeT615cc9UYBDFoRgdzp2G8CACD3ingr4Y3yMcYx2RfmvG0vXWLjMsZgNYbnoORJikHS3pWuMsKhBDq4Oo8wR7H6VacRZz4WwlpW6wqIIgKV7RgzIBgCDI3FIcVgBcFy3cUSFLISO0rKCwjwO0VGHDpnNPJUlwJuh2Ht3evtXFDaKw5HchhI1jbSkmOt5Xdf4yPLX9DTPojeyYpJOjowPsGH0qPjqAYmIJDMrR3gmCPlV6K3wywcM4w37pvxFcon+FSWPqY9hQXEb+l9FPYS4rKO7N2mHkDpR2C4WXa29pXKJm0KMJmfhJEGJiPDSdqRgZrl0d9xh7ZjV4xS4R5sm27Z1jh1sZUaBpr5zr9TVOfDPYQ4lGDImUNHxSsgyPEkLIPOas/CMd+6WR2eqP1j7VRsHxjqrNxbkFGuZMpmdQS2g0Kz66V5+JyTdHTrGSpkvFrnWtmbZURVHKSSD7V7g+HZ7dhgsjXPruu4kfiA7tamx7WntK1pFtrmzDLsxJg6URwu7kwtgnmCD4q2k+xFXyfVcFML27K0TF+4rAa3GUzpESB9KsXA7hIYFicoVfbN9KzpF0dZ7S3bQNxxBJUgkqdVnX4kgCTy74rTo5wjE/A9srmZe0SIIMZiIJn499qmpeSNopL6PkuvCzk6uwvx3QbjGNpKhQfJdPSrh1QMD8unyqqcMI/b2Y/htuPL99cj5AVZBfhV/Mxk+pJ/vyqeZ06Ex8qyR8WAWjZdB58/rWmLUNaKuM4eRl7/Hwjv5VW+McUNvE9XKxAJBMCZY6eJjbTanNi+XknTkNdgP61DYrrRwnpVwTqMQ9vU6rlJ3IYSJ8Z09KtGDwqFBZZQyABYPLKPiB5GZMimvTThC3L+HxJO0pcX8zJJtkeZJJ8qU2AWcW1+Ef8xu4cx6/er72kHgD4fhgl/KpnLcYDXkLZj/ANwqXhdvNexN3lnyKe6CVB9AnzoTiNq+mLD4dBczoXykgRJVDzHNB70w6IfvbbG4IVHYtBiWYzAPvrXTF8Wc2XoC47xE2L1p4DKO2FO0liPpEeVMOFLcxNo3iyWVdtFAzOQJWSSQB5R/SHp1H7NdQIilVtupA1IzTHeNB9e6lHRLj0BbLQFEmfCZnyE61OdZFa9ATljQfx/gN3q3Nki7KwRs3mAdzrtPKqdhuI37aZFuMAARl7vDXarTxDjZZmFu48AyCNNdtBJ0/uKWrgmxRdpAuBTmO2c6ZTAEDxjuFHGmlyNDKm+RZhuNNby9UpW7OWN8wjaImZ8a8bGvcust4B7rQAXMhBuQABE+tFcTxV61Baytu43ZzaEtG5WOW3fvQz8KexlZvjbtFd48/GmS9tFFCUumNhbI0G3lWVrZxYKgzHgeVeUSeoy45imVJmC3ZX7n0GgojohhraWzeuLLFot6SdOSj8xM0i6Q4nNcVOVsfM1beC9lbYCiUQDMfwyATHiZFNL8eA/HXtjTGWxdUC8s66IWOUfzR8R+Q+dOsCECBURAAPhA/prSYiRrWNissQdf0qVs6WkWNWWDIA2kb1TurtW7mJUgCy7wQfhEqubyEkmj73FpBkRG5/pSPiFjPhWkkFrik+OYmfkacX+lP4hhTadkO24PIg6qfUGpeD4I3biBc0dYi3AdonMjDu+EimHS9ALltjPatkADcBFMH308hTb/AA0wOeb1wwnZVZkl2VSNPATPmR3UyWqbBny7VFf9lx4dxm25SymZFiVYCAY0UjkRyig+k3DOrdHtJ2MnacTGbNz1MfeguLYRUvFrBYWxDNbU9n4tYHdMGB41ZOD8cs3g6sBDDKddIj9TXNHltkssbjRyziXA8uLQB2VLuYhl0IMEsvp9CKW8Z4T1d1Vt53JWTuxOpHKug4ywloI79oqzG2p1ieyGIG5I0Ard8ddVcztbtKecDN6xAHua6YKUlwPCCUU5sr/CuINhVRri75QS2c+cg7CNTz0jSpeMcNs23a9bvrDOXK5dCWBnKQzGJOxHPfeGKYq605L9t+YiJHzObyMULdwa4lGypkxFohmUaBo1Iy7SQZBG9NJTUk+ifhhq65IrGGxZUi06i2zELqNACSNxtVK4rYZSAdZVW88wGvnrXWeCD/h7XioPuAa5t0g7XVnmLdv/ANq1PBLZy4RzPig4vltYe0N1GZh5k5R9aiwPSJVspbdGYoCNIiDEHfwoTAsdCxJM6k/33VauC4cNZBIGltY05qBP1ppHTBUuBFw3il1WHVz28xyknTVjp3aDypzwnj7HK5JBtRGvI5wV8RoT/q8qVYCzGMVZiHuT5ds/StbKQjnlK/PrDVcWOPLOfPN9HQ8FxJGxtwZgC6IY8CRmj++dWPGYiIaPhII7jpqPYmuQXcFfv3JsqzG2ozEEAgZF11juNQYjjmLs5ZN5WXbOGg847R1HpXJnwXk4Z0YZf67Z0XpUou9u1cKXlymV0Z7c6xzJGug9tqN6J8QF+becAwYjVjoozSdCNx5iqdiMc17q7lshRet9aV/Jdt6Pl7pA5Ux/w9zPi3ukmOoBjlLZNY9DSZPj+ONtjQzb3EcdN1W1Y7OpR8wltWIVg06CNDVIwX7QUPUKtwE/vLjEKmbmqficAn4tRTL/ABJ4uLz9TZaYuLbaO8ntR/qyg+KGveM3lVFt24C2yFjwAgUYRqNstjhuwEPi0lmsrcbLAyXRMTsAw179K24Nj1ZLNhAy5MxuBxBzAg6jvJ+U0BdvkAazG1E2Qt7QkpcUSlwbr4E8102NPaY2T4vFpjLpJeN3DGyigZVBk89mie6K5vfwjWmGbsk7fPQ9xq62uOu7qrAC634j8JI/8HT51XuOWlvXmjeWzESQNSSSTqWJqWHaDaZPIoyjaALeIB3MRuCfpTPo7ipxCqusg5vAbg/Kq8+EMgToSQCRppVo6L2xZw+Iu6EgGD/Kug9zXS2qOWOKpWDY/HhsQ1wier/d2lO2YHVj4A/UU8x2K/dgq2pXOzDuAj0kwBVVw+ChrXWA5GBYajtbGJ7zt30/xbTYeXTPAzBTogGyiP7Mmg2d+Lgpl28ZJ1376yvGWsrGa5GN/V211J39qv2Gu9XabmysR5nQL9qo/ErAS4wmdvYin3DlZrKtnBZtCraSViI8YC1SStI5cPBabgIG+vOl2OJMQeY1+X3rR+JM2htPmk+Ajl50Jeu3YMWiP9Q996mo8l20EPiM5A/MAx9vuRRN5tFU/wAxHrApLw9XVTduSswFHOBsBVh6PYBsRcg7btP4RyWe+NfU0ZcGTF/SfDWrNlMQ4Vrp7GRvykMQfDTSOc1X7HSu/CqpGVNgoIgTtIronEMDYvJcF5JkEyTGUTuv5WUbct65Xi7aWXdFYMisQG7xOnrUcGRTVMTLGnZeeAcbR7V65cGUhGESCC0SB3qTync7UBw4PkD5z22hvePoaU9GuKYczavI4ZyQroSTB0gqPfY/erLc4ebKQssmaQ0RAOUajlQpRk0I3KTjXRsrM1zO5lbQEDvPIf6QZ/1CgeK3hcVkM69pD3HmPI91S9b8a/xAn/UsfVKDvrI8RXfF0kkbLbkytwUkjb+9quPB+Lq3V4jKA6HJdjcqRIJ8tT7jnSTE2dx3il/DsS1tyo+F+ywPy9ap2qIpuLs6Gt/qzetH8Ia4h/h3+pn1qi8bSCB3WV+Qj7U/u4sPgrd4EZ1tNacc/gZR8wtKOkaRcI/hI9prlwx1cgfJrdV7FlvRB6fWrlwIf8Mn8h+oql3WhB6Veejq/uLf/wBtfmBSz6Lorl+71eNuE8i8eq6fWj2w0YRTze78lUD9aV8aScTiF9vVFNWrC2+swWCUDtsXYeZzH6TVscqRy5o2xv8A4a2B/wAQ52ZgntM/UVH/AIlYEuLWk6OSf5tR7U06C4NrVjK4gm6x/wCkD7Ux4/ZzoxiSqkj0FcMs1ZnL+l1C8epyTCSmReQY+hKgN76e1WLolxRMLfJvPlUoF+FjmiIOgO0H3pPilCkR+ck+jhfoRWnF7cqRzXtKfDmK9HJjjkVM5IZHB8AfDsYXxUgj/wDkMfMNdbX6H1o/E3CWaeZJ+Zqs3rT2Gt3QDrFwDwztp5HKD6in9zFLdHWJqDrHdO4PlXJkVdHr/ElwRXK2stlPyrW3fAOY6gcqhN/QsdgJqZ1uSBuFuWxGVjpbYkegdj849ql48WDZkUdoTAOs8502oLo1LXzPczN5GB76034jic50AWNu/Txro0T7PKt266K1isS7kALl8PE+m1E2eJPas3LLCQ4PhlJ38xTicyEgCRSjFgMJ8Pam1XQOVyWG7eixbYsrKMsAtzAnbUbDv9K9xmW9bb8J7x/TlpVIY6R409w2KPUhuex8xp9K5tXA7cLTFN2J0+teVMnD3YZtNe+spxHlVjPjy/vhOkqPlIqXCXWS2xgMqntqfkwPI+I7q06R/Gnl96JwFrOkz2SpV/TY1RP6nKu+Cwfs1/KpXUEAwx8AdGWQai/Y9c19wB+XOSPnE+1IMJ0jv2kFtGCqmgJWTv46RTOz0uuMBnto7LrmUgH2j6Uusux1lQ6wuH61wXBVNcsiDHNgGHPbbvqz4DFW1i3ZyjQ6DwjfxM86pP8Antu+3aZrZ/KwifIzHpTuxhBbCXVky2VjOsamZ8N/eueU+aZRRbVlgw9oLcDrPkdgfDwnX0ri/S/HG9irzmBNw6DbQ5QfWJ9a7bhspMbzvPjp9q5V/inw0W8ULqgBbyk6fmUwT66etPhioukRyybRVcGgJk7DlVp4Zxy+gyZi6EEZWMxpMyddI22qu2VgAUx4a83LenPXwG33rpcVLs0birQ2x2MyuhB0uLPnlMj/ANxoxHzCRrOtKLOB6yLRbK1tmKt4Eaex+Rrxma20N2W+TeKn7b1SKT+r7Gnb+/phWMX3G/kYNKsVag5vWiDiu00jUgT5jT6VCUNxo2tz2mOgA7h3nwFM+FySrZ0hiMKbOHyFp6xEf+Vmbb5CtOMtmYeKsfka06S4sZVQCCYJH8ImB9PahrXaOViZiR48j9J9anA3yY/ZJeiDG4K6E+HMBzH6V0Dg4hFHcij2FJrPwr506wfxQO6oSKxRVOM2LjYq8yrAJXVjp8CjTnV14JhytvhqkyQXBP8ApcUr4wmvjp9KM4ZjW6/DoxlFc5dPhzBhHkSaLf1Jzj0XbC3INvxLf91FlAcwPcRQAtEXLYJ2n70eh1avLs6KOX9JeCXLRuMnaTUxzX4dfKVB0pTxO8HQMh20PhyINdWx9nPcUHmp9d96oXE+jGVi1mANmQ7f6T9q9H43yk/rM5M3x/cSvXsJnw3WtqyjqwORROXmQwPmBSLA4s2pBEo39z/Sri9icLl2zzAP8RgfLWleNwCsezCsdwfhbzHf4inlJW0+jthjlqpR7oV2MShLHMAJ51Fi8YpXKDA0zHm38Kj7mom4SzEkKIkz2tNCQazh/C0YyxOh1Ub+tD6ozlkfFBXCrBCm6vZctK/yjSD4HWmtlFvCU7L80Pzynu8K0xN2EAAA7o7u6g7oiHXQ+FBTd2V8MaokeUJ8eVAm0RmHI6j704vXBcQtzA/uaRYq8RcXu2q8XZyTg4umBW7ZLwB6ev8AWsN8hAnLMa2YxcMaED7ih7twtqd/L9KnJclMbpFpstKg94H0rKgwNz92vlWVKjncT3j6EuhnSPXegw+mUaLWVldMEqObJN3RhWKjJ8K9rKcimzdAp3kfMD0poOK4jD21thwUnMvONeUiY5EeNe1lTnFPsviyyTL3wXja3rIcDKRuO4iI17oqm/4o4zPcsIBACs3+5v6VlZXPH8jqn0VcUcts2sPddviJTLHIZp+1ZWV1R/YMnRNicQQy3E0P2I2NOUx9u6uW4ND3iQfvWVlGcU+Q4MkouvRn+XWAdUHrJ+tDXsYi6WkGmzEaDecq9/tWVlJBW+Tpzy0X1SEvFpZgWJJJEk+3pUuNUiyt5d0YKfIn+te1lVfBwN2xpgMd2V5qxEH7Va+HHtE+H6VlZUMqLY3wDcb7/Afeh88PbPcyn/qFe1lSl+IzOk327a+v0ohDFZWV5rKgt7/mJ6iknHbotZ2O2h9SQB8zWVlGHZinpdDXhb5Wbc+bHsj2E+/hQN1ANe7fxrKyvQkdMOgfAoMgBHaMk+pn70HeULc02OpHn/WsrKCC+jXEAmpsmkGvayiMC4d8rQdqA41Zhh3Ef39qysqmPs5fkfiBI0tPetQ8/WsrKaXZLH0OcFiIQDz+prKyspAH/9k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900" name="AutoShape 12" descr="data:image/jpeg;base64,/9j/4AAQSkZJRgABAQAAAQABAAD/2wCEAAkGBxQSEhUUExQWFhUXGB4XFxUYGRcdGBYbHRwXGRgdGBkdHSggGhomHBgXITEiJSkrLi4uGh8zODMsNyguLisBCgoKDg0OGxAQGywmICQrMiwuLCwsNDQsLCw0LS0sLDQ0LCwtLCwsLCwvLCwsLCwsLCwvLCwvLSw0LCwsLCwsLP/AABEIAMIBAwMBIgACEQEDEQH/xAAcAAACAgMBAQAAAAAAAAAAAAAABQQGAgMHAQj/xABKEAACAQIDBAYECggFBAEFAAABAhEAAwQSIQUxQVEGEyJhcYEVMlORI0JSk6GiscHS0wcUM0NistHwNHKSwvEWguHiJGNzg6PD/8QAGgEAAgMBAQAAAAAAAAAAAAAAAAECAwUEBv/EADURAAEDAQQHBwUAAgMBAAAAAAEAAgMRBBIhMRNBUWGRwfAiMjNScYHRBRSCobHh8SM0QhX/2gAMAwEAAhEDEQA/AOr4WybhaGiO6d8945VI9Gt7T6p/FWvYh1ueX302rmija5tSuiWRzXUCW+jW9p9U/io9Gt7T6p/FTKirNCzZ+1DTPS30a3tPqn8VHo1vafVP4qZVWNt7Yu27t1EIAVLRGg0LXGVvoFQeyNgqQpMdI80BTb0a3tPqn8VHo1vafV/9qibN2x2L73j2bdwgQNwhYEDU6mpezNt2cQSLbElRJlWGnmBNAZGf9oLpB/pHo1vafVP4qPRrfL+qfxUo2H0hN3FXLZZSjZuqAiVyNlMxqcwhhNRtrbevC7cyOqW7bi3GWSxyhiTodNeEbvdCsRFQP3/lWXZb13l/hWD0a3y/qn8VHo1vl/VP4qTXNtXeqxDSJS+iLoNFY25Hf6x176LXSMnGG3mXq9bYXSc4UNm5xOZfIc6KxVpTrEbdyQEpFetR2b059Gt8v6p/FR6Nb5f1T+KqvgekeIY3JYNFu43qgZSpOWOY013/ABedS8Nt69ZJ/WCrqbLXkIEMMsaGAN8/RvNIPiOND17qRZKDSo69k99Gt8v6p/FR6Nb5f1T+Kl3RfbD3rVwXGVrls6ssQQRmBEGOY8qWYDpBiEW3cvFXS7bZgAIYFVzcANJ047xTrFQGhx+abdqVJakVGHxXZsVk9HN8v6p/FR6Ob5f1T+Kk2zdp4kXLHXMjJfBgKAMukgjTduGpO8VniNsXVxotsQlqQFBGjDLJ7UEhpBjcNOc0xo6Voc6dYpESVpUZV6wTb0e3y/qn8VHo5vl/VP4qquz9uycXdBU3DaN22RwUZgqsJ3gZDuHrEVIwPSW51OINxlLIB1ZIC6scq5o0IzceEHuJgHwnV1jv3KRjlHXpu3qx+jm+X9U/io9HN8v6p/FVet7evXLFrI69abxss8LB0YqY1AkZTpPGvV25iXy2AUF7rWtm5GkKubQaidY3fFOlO9FsPXuldl2jr2Vg9HN8v6p/FR6Ob5f1T+Kky7ZvLhcUWK9bYJXOBodAQY3aTHluqFf29iEto2aSbjSCgkqiliugiTEAjnTJiGo9Gm1AbIdY6Fdis3o5vl/VP4qPRzfL+qfxUq2btxr2MyqwNkq2URvKdXLT/mZhH8NWWpsbG8VCre6RmBS/0e3y/q/+1Ho9vlj/AE/+1MKKs0TFDSvS/wBHt8v6p/FR6Pb5f1T+KmFFGiYjSvSrE4QopbPMRpB4kDnUXrKabVPwTeX8wpFnrknox1AuqCr21Kk9ZRUbPRVOkV2jTHYW+54j/dTek+wd9zxH+6nFd1n8MLhn8Qooooq9UopXjtiJddnYsCwVTGX4pzDeDxppRSIBzTBIyUPA7OS1niSHbMQY8OXdxre1gQQBlkRIABrbRToklFjo/aQ2isg29xGWWgZe1pyMaRWvaHRq1euFyXUmMwXLDRqJkGqrjipa9cZnGKF6LYg6LmGWGjRQsSJjQjjTjpWLhuYdkkOiO66wAwyGD3EZge6a5tIC09nZ8cV06Mhw7WdfngUxv9GbLXOsJYaglQRlJG4nSZ75rL/puzlA7QYPnz9nNObNG6InuqpWbi3RaF8uthmvuQQfWNzMuYQfizvGk94rPDYi5YVb65mHwtlAZnKSWtTO4AhR3ZjyqImGd3rDdv8A0pGF2V7rHfu/atP/AE3ahRLaB1nsah94PZ+zzmtdropZUEZnJOXtErMKZA9WI/sRVXu4S2uZMQzzbtL1IAYyYJMaGHJ46HUcqb7Zwpu7Pt3LktcRB5kgAnv5yKYeKHsjAdauCRYQQLxxPWvin2H2NbtuzJK5kyFRGWNTO6Z1PHjUXA9GLFoz2mMZRmI7IPAQBVZx+BS3ibSiMgS2RmB0lnY5SNFOo4cqNnYZLmIuo/bDh2zidYYMA+Yajlyjjoaekx7ozS0eHeOVesVaNm9G7Vlw4LEgQobLCDksAaV5i+jdq5ca4WeW1gFYBjLIkTMafRuqmNY/+PZtor5nXrbmXgwGVCRod5La8VHDSp+K2kxvW8SFYlLVssomdTcW6sc9ZjuFQ0wpi3YfnVqUzCa4O3fGvWrLd6NWSABKwpUxl7QYQc0jw3RWuz0Wsr8Z21BJJXtAbgezu18aqdxX6q7n3vdtO8yVJJBYxxXfpyrama2bVy1r1SSQpOUqWYXFAPMRA5wael13fnOnJLRHK/8AGVeatGI6MWmmCyAsGhcoAIGXSV5V6/Rmx1YtjMsHMHEZp4ndA8hxPM1WcLslHXBZgSbgyvMaBUaN401jfxrUuWRczP8Arf6xG4+pn5x6uTSJ7omjSay0dUOzejRHK8eqjbuVytbBtLYayJyv6zaZjO/hH0cTWqz0ctqFBe42ViwzFTvXKfi8qciva6brdi5rztqVbO2DbssjITKKyj1dQxBMwByG7lTWiimABkkSTmiiiimkiiiihCh7X/ZN5fzCq7NWLbH7FvL+YVW6zbZ3x6fK0bJ3D6rKaKxorkquqicbA33PEf7qcUm6P77niP8AdWW09t5H6q2vWXYkiYVAdxduE8AASa1rP4Y61rLtHiHrUm9FKLF6+w1e2O4W2P05xW74f2lv5o/mVbfCpulMaKXfD+0t/NN+ZRF/2lv5o/mUXwihTGil0X/aW/mj+ZRF/wBpb+ab8yi+EUKlNg7ZbOUUv8rKM3v31sa0pIYgEjcYEid8GoUX/aW/mm/Moi/7S38035lF8IoVIbA2iuU20KzOXKInnEb6yfCoVClFKjcpAgRugcKixf8AaW/mm/MryL/tLfzR/MovhFCpV/CW3ILorEbiygkeE1su2lYZWAIO8EAj3VB+H9pb+aP5lHw/tLfzTfmUXwi6VJu4K2xBa2jEbiVBI5RpWVrCW1JKooLbyFAJ8edRIv8AtLfzR/Moi/7S380fzKL4RQqXawqLqqKDEaADTfHhNYDAWgCOrSCIIyrqJmN26daj/D+0t/NN+ZRF/wBpb+aP5lF8IoVKfBWzM20MxMqNY3TprFFvBW19W2g0jRQNDvG7dUWL/tLfzR/Mo+H9pb+aP5lF8IoVLXCoMsIvZ9XQdn/Lyrz9Tt5s+Rc/ysoze/fUX4f2lv5o/mUfD+0t/NH8yi+EUKY0Uu+G9pb+aP5lHw3tbfzR/MovhFCmNFLvhvaW/mj+ZR8P7S38035lF8IulMaKXfD+0t/NN+ZXk3/aW/mj+ZRfCLpTKiljHEcHtE8ijAHzDmPdXuz9q53Nq4vV3QJyzKsPlI3xh9I4gUw4FBFFt2x+xby/mFVuasm2f2L+X2iqxWbbe+PT5WjY+4fVZzRWFFcdV2UTnYB1u+X+6kexDmUudWuOzseZJIHuUKPKnewf339/Kqp2to9Rh0YKzEgwACQN5lo3CtONwEIJWXKKynrUrrhamCuM4jpdiEbOtw5l4a9WdB2cp3ge/vrp3RPbq43DrdUQ251+Sw3+VQinbIaBEsTmipTeK9iva9q+ioqsYoiva9p0QvAKIr2iiiF5FeRWdeUqJVWMURWVFOidVjFEVlRRRFVjFEVlFFFEVWBWiKzivDRRFVhFEUFhMSJ5Tr7qyoQsMteNpNbaS9Ijca2baQBc7BbeYaQ0ctJqEsgjYXFSaLxoshtWYKroeJqRbxZO8CqPs/FPZuFHB0DAEjRo7+InSe/WKsGC2sjkg9lgNZ0EeNeXP1C0X8XfC7XQtAwCsNq8G3Hx5g99ZGkuFxSBgQRLGIn1q530u6QviMS4t3SLFuFU6hWI9cgaBhmMTyArZs1vEkRccwlDY3SyXQaDautLdHMe8a0t6QQFtXh61u7bgjiHdbTDwIaf+0cqoPRnGs1u5bVw1wQ9lYAlgZfKdd6A9njTC/tII74ZT8Gb1soDOmW9bJjwiPca6op71DRTnsBjDqGtMfbr+FdB2z+xfy/mFVirPtr9g/l/MKq7HQf3z/vWoWwVk9lCyGjPdezRWFe1wVXenWwP339/Kqr2LZOF7JhgCR2c24n4vxvCrP0f/ff38qkmw/2Sef2mtWIVhAO9ZMppMT6KhbWW3dvKMPbgspLJqskayAYjlVo/R9buW7jPctm0ChATQs+oIJ5erpzqTtfC4bDk3ik3XbMJPvA7ieHOK14a+WIWe03adv74D+lZj6xPwzVkkwLaKbtPpTcDD4g+SdCOU8/KrL0f2oMTaz8QcpjcSOIqubYVeqzkDMo7LlZIMwD4Ca3dGMZaw6FJJVmz5jvAb1ZHfvAHCKvs85c6riouYCzshW+ivFYEAgyDxr2tJcq8qJe2paRyjOAw1I10pdjl7bqdGMsGnUCNNJmNCIFI9sst1Fts7ZxcEqIDGV9xGoIPfXNJOW1FFeyIFXe3cDAEGQeNZ1WegSXVw2W6rLDnKG3xoftmn+IxiJ67BfE+6rmOq28VU5tDQLea8Ir0V5U1FFLr20IZgSBlPA6gcCwjQVoxG3gt1raqWKRn1IiRPZ0MkDvFebatkMGQFidCNfeB93MCqZDeBDTiFaxtD2taZ4S4Svaidxj7a31WF2kMNcFsLIcZyCTmQHMI17xoPHlVgwmLW4JXzHEVcxjwwFyoL23y0LfUXaSE2rgVipKMAwMEGDBB4HvqVWu6JFNSC4ltnDYi1lvWXNy2QLZLqOuDzJDSoYgEaN3CupdDdotfwdm5cnPBUk72KkrPnFch6Qbf/U9pXVtXBctW2zi12urS4Pi75bIddIEiI0qRs7pXijaZOtMMc0E6iTmMOCCus6AxrXGyrJKFaf2kkrKt/a7gXFV7pkzm0BZutbuqc4K5ddGEEMCDOvmBST9H143DeJZYLK62pJiFCuw8TB8Zp50x2YLljrZVXs/CKSBBy6lWMTl8OMGuqQBzDdK4GgskuvGSRpiDeIS4qTCr2dQZOcsPkkrvHCa17V2KtvVHdQ0hohtBAgZhPLeaW9Btp/rOJuHLGWCd2+Dyq44oArJUsJYEDXQkGforyEzbsjgu+tDgk+wdmILq9t3IB1c6LI1hRoDMe6qnsXowLbSzI18XSjAwVUKYYkHeuWd0drLV2wdooQ1oi4vyhvG/RhM74rm2Kw9/D3i14MGDFp3W7mYkt3tI7XKRqK67HJ2C07VJrjiAc1YduWHt2zefDBTbIZnQ5estgjMrQJXQzoZ0IBOta8K5vuLhUSl22zECAM1xFBHIHNEf0qJj9s3MTaGHBKq/YOszAiPMD3VZdm4W1awZC3FuO12xmyggLlvWxAnU8ZPOtezRudR4GAKJLQ2OJzCe0cB6K97a/YP5fzCqsToKtO2/2D+X2iqqdw/r4xp7/wC98rX4n481TZO5+SJorGvKzlo0T3o9++8fxUk2Gfgk8/tNO+jv77x/FVL2ftYW1AzppOhIkanvrViddhb68ysmZtZj7cku6SbSD4ogkFLY8tOHjIJ91M+j5cjMUidSSd/lwHdUC7sK09xnlizaxw1Eg898cazw+yrZaSzkNpGdgUIE8DqDzrMe8OJIXOQQcVbbpBEESDoeUcqUbPu5m/iaTPIA5fLjUoX8pRSdIgbpJG4k0s2dc+GuBEPZYrm4AZmYfzClECFfC6tQrZgsZklC2hiN879Y8vdFOLF4Eb92/wAOdVDEXAZgwcpA5yYjfTPC3Q7jKRCtqp0Eag5TykHSu+OQtUXgVoVLxeH6+4h0Crv5ty8v60vtbCFzENeIyL8UfHaNCxn1ByG/wppdxNoAjOikd6gioON6RWgItutx90Ky/SQYFOSRudE2lwyWGzZw+Ja1JKPqs675jU6yCI8weNZbcwwd2nJDLEx21jdr46+/zTbRxDBlc71XORyh1Jn/AEnSq7s7pBca616DkUiFJJnUjMddDR2pW0arHkMo8610/ZGMRraAHUKNDodIGo8x76nE1R1xjLfVzGS4oKuAYkxpoNDMf2ay/SdtVreBADZetbIzDllYkDxIA8JFdMZwAXKR2qJNiuklr0iy2bkrciGOYg3PUIQKJjdv038K6BisYltCWMKm/wAp+nSvmvontllxdt8iuwuBgpBKht0mIgca6j0i23cK3UKFZdWJEsigCRqBHrHNBj1Yq10TWyhuspOebl7YtV3a5ZmusRmdo5hTugf5QI/5NWvo1jwLsE6N2fPh94865lh0uXYZVK2wOyPjRzE8TqSfDfVk2bicgAjKVgrLBsxBkbq1XMBZdWQHEPvFdSe5FabuKAg8Kg4i4T2CAQTLTw1J/oKXbXvubNxUIVijKuYneQQsnUjWvOukINFsDEr5zuHPcZm3s7Enzkz76a28V1drNzMfR/zSq3hmFxlIIMxr3nf3iONSXg2cs667yNaTjjVesi7mCsez9oPbyPaco41Rxz10PAqQYM12XB4z9bwKm6oU3rcOscSIaBXzjsLbTW3tgqGVGB11BgzEcfCu/XcZOVgR8JaRzyzHNqB3gfRUml8TbrstSwbdJHK+8zMZrVsPYtjAsgtlibkhncjWIjThWwYy5h82cSgaCwnTiCZEQeYqndJtstdvZLTMBYklwfjbix7hqsHfrWWHfEYhB+tYh7do7kBCM4/ijUD+9KwbXGHSl1aBEQN3FdAwGMt3O1bcGdSBl/pUDpFaW8jWHIBYSjRqjcJ/vdNUex0eGcNhL99cusW1LLOusueO7fFNf+p3QMuKstdt22yNdVQHRv4kk92oJmeFVXHto5hr7dA+xUrqqoum1o+lxAVGglSScx04zIEk6CeNWfD4aFtF5U9Zay29xHbEs/Kcx0rdilwsNj7ZDiNWPxCB6xXg+4Se7jvgYDENcNu4297tsqvyUzqR4k6HwivTw/UdLG1rRTUfVZ7rPRxc41XWNufsH8v5hVUO4bv78vvq1bd/YP5fzCqmZyjXTlJ+z3++qLZ4n4813WTw/wAuS8orGaKzFpJ/0c/feP4q5hib2WO2QMp8/hMsDv7W+undG/3/AI/irlpGViYDMqu/AwpZhHhA+k1p4/btpt5lYtp8U+38Tg3zmHCBGm6Rw7tBWN7MGJ1M8tD31nhLPWWUCatdbNx3dpt+8aHfUC1iLyu1vq+syNB7YDgchpDR41n3e0aKp+VU0wdmC1wknKJg8zoPvqwYTZNo2zABeTmeZht5nu13cjSHFXMyKFByh1DbpJOhnw/rSjZTXuoyWyQLkZ9+bNuOp3TxPdRI1xGCtswrVWQsGRyTAQhc28yM6n3EV7hbg6oXFk5gRA3sSzGB4SRPIctaiWbK2rLWyZAgbjx7TDfp6x91Z2E+CzDs71QjUZZKpA4HSJ8K7GZCqg89sqfiSzYDtJl0XMxCmFBEsVGsaVWtlYq2jmR8IrQQuudTABXgSO7eGq2dL9o9TY6u2e2481Ti3CCYAnx31UtnbPJUXjbYQSc5KxG4nLvmTwEV0SgUAK7bOKx9rWUytY03LhLA5WYW1niBmn6Trw8aV2cQtjEXVaO3BG4iCASCOe/QUx2hiAQjIJIfQAcQhmQKrD2WN4k6k3GAgcddw4esBUoW0wChbWgMbRWHo3fUEorZyHYdVx3LlI5z2gTwgzS79Kt0vg1IcfA3QXE6qHGQZhzDBdeIM002VhAgOVfhGbRuO48eRiaibccW7dwKFOSwcwKyjMjPBC7pJg8am9xY8UWe01C5Ls3HEDLadUZwASTl5aTMAyPsrq/RO1i7mBS4Lq+uRJ1HZJGpnLvjXvrkaYcMrQNATrw0yjXzkT319J9C8AE2Zh1j1rSsQf4ob+ldNoaHUJCk1xaSAqFinxAfPeYsYKjQZVAldNBub7a2XmY3bKouZi0xzgK4nu1irP0ywRGGzLwa7I7muZgfo+mk3RsTibJ/+iX8SMv3V0QupC6i4Z2/8rVYQl0HtcFAIB0znLI8PW91KOll5rVq42btaBdd7MjR7oJplhsRPXMT6zzv3Q7RHdA+mluNwq3rge4dIClAfW9bLxnxHiONYEmZXcylQSuUbbtfDW5n9kpI5xOU+YAPgRS84fMRKkSY18hVi6bsL207ioSVUIkzOiosweUyPKpmG2FcZSyISijMSBPmePOomTRgDXRers4a6IOdgqZYweW/bCzJcAd+umniK7h0jY2LGfcURLQP8WWQfAST5VyDCXJxdkggEX0CzO8k7/OukfpMxBt4ZQ10XGuXQSBoFCoRpru1486tne4tYDrqsW0xsFocBuVS2di3NxbCjtN23IEyxEqI4wCNDpJNdK2bgbNu2HZetvMYzHtFZEnU6A/5Yqt9BNmi45u5cwuHXMfiLoIA0A0nWr7ZuG48IFFtZiOCjefEwPorkYMajPL365KNancFLtIEXLl1Op09wHOqXtjCD9auW3KgYtCAk9pWQCGI4Tr/AKaud66W1AIJ05kd3j31zfpTeS1ft3gxzC4uXWSy7nZuQ7Wg5UrQC5haPbl+0QVLqqD0WwTpcxFi+kFlzZZlLluSGAA38wd4O+t74p1x1uy2/rV3bsoZcpHcdPeKb49wmJsXAdO0s81YT9sCpG0bS9ZbuKIc3bdpzzVWDW55Df4wOQrksVpraGk/+qccuSttEdGEroe3f8O/gPtFVI+r/wAd/f8Adyq27e/w7+A+0VUT6o/oe/yrYtnifiq7H4f5LCaKxmisuq06Kw9Gf3/j+KuMYbEscVcXLCywLE+sOSxuETJ/irs/Rn9/4/irjmIEMeMu5B4gloA+j6RWm40s7fU81hWrxj7fxdA6NYbLlGnYtqNO8L/SlvSXPZvxbEG+Zz/JAADRyNPtipDXO7IvuRf61p6UssITOh4d+lZ4dQoc2rVBFoDDDKNzp/MK27OwYVSOIZxy0zGPGotjG2rlki3cDEFSRuYAEb1OophduCbikkayeGhAJq1hqUQYGm5QLd05ZYadblIPMZlHjoGJ8BWu3dZQloypZ1Ou8ZiG05fdWk7Qi04ytPWDLp2hIeJ5GSDTK2FfF2QTmBVAp4dgE/za/wDbV7XalCTvFe7Z2T+tY5bYzBVRetMaA9oyD3gjzPjVgvWFAdAoyhFWO45R9i1P2bag3X4u8+5VUeWlRby9uObJPkr/ANKtnOKtMhIA2KkXcC+HvMtyIIzI4Bh4nMe5su+OZMUqwO+2xHF37p0UfSB7qtnSm8Gu4YfxMvj2QPvNVOxbZEw88V1Hizkx9FdNldeBU7XIXRtJVgwtyHRBuMkn+EA6/T9FLsQyTCgxDkbpbV2UMIj94Por2/h7pgqdSrjWQIKneeGhHuqMiMhCBu0JOsTu7o1JE+VU2l9JAuJvdVI6K4NDbuDfCusHcsm5E9/qnyr6MwKC3ZtW+Atqo8lH9K+bcDtYWutKAH4TWRpLPEeUGvobZuL6xLbHeQojkRIatCc4hAzSvbj58CW35lb6WB99U7o5ioxFsQwe0hJUj1lJQdiJzb66Fcw3/wAe0nhwHMH7K590VwRW9evO4Cjsi5pInKQNTwkihslyF5OxUTNrIxWDFIIuZIKvlKnX4xuHTjy0qGMFNrrDmBHEa5mERoeQJ3cAaY28UBuUmdzjLuDFgAMp4nfFbLWHIm5dS80ncqBs3I5T9pUbqxS8uNV1XK5LjuHAbF4l4Jm84HDTOYngOFdx6Pi2thDbgAgE7p844jd5VyHpaepx+KCqULFbqhoB7Sqxnfrmmt2B6QtYtJelgLp1tg6SJzuPE6x9FRlqHhwG5b80ZkhjAyUzp10fFnGpjETNYN1LlxQNOyfhII3Zhr4k1WOnfSCxjTbXD2rtqA0qzTmLFIjUwNPprpez9sMVkHOhXMCI1EHf7q0bQ2DYuPZvWraKxebhUDdlJ1A3maky05E6slwuiq6pzyTHolsa9bwqAXbQQqJQWmVsu+M2cyTx7NM9rbR/U7QY2rjqT22t5CQBuEFgcvfUvA4cIgEwvjr3aVV+l20lvOLAPZAJIkatByj7D7qg00FTmoUrhqWva/6RMOtkm11nWkQqMpUg6ak6jQSdDSBNkXWt3TiApvshMyhhSudVQ8CRx74msOi3RVr7tiHlUtuCs+szSQDHyQR91WDbGygLZZVKoUJ7lKzIE/FgDs+6Kk/AKTKAloSu3f67B2rgklY38YgiafXX0Qjc7WfeLts/ZNU3oXjOswt5DOkuBykn7qtGEbNZs/w3rYP+tf8AxWZBHctYYdT+YK65TWEncukbe/w7+A+0VT29Ubvv3nzq4bf/AMPc8B9oqm5uzvPhw3n6a2bcaSfjzXLYhWP8uSxoryisuq1FY+jH7/x/FXFMRePWZSCZvkDSIliBB/vhXa+i/wC/8fxVxq5D41E36qSvhc/9prTd/wBZvqea8/a/GPt/AumbHeLl1f4lP1VH3VL2rhA6ExrBIPeQQJpfhBGIcc1B9003zypnf9u+s9SVQw6FhcLMpayGRFAACxESQJM6bzxqTediweN6gNlMwVMGD4EVAweLQNiFfR2QqFg6kA/1H0VI2c5S51XEsSh3afG39/31YHNacU4GYkqVaVc7anLcEMd+VgVVCfBiTPcOVe7LsFHsZt6yP/2uPsrfjcECjsHCkgSRrBkMC/IjKABxk0ts7RDYjDDi1xjHCDd5HuJqbHg4hVyjtK7pdK5t5B1gb9DlMd+g99RbbDqyRwZd+/j/AFracSnaCsrFXMqCJytE/SRSu3jQesQENDjXn/5mr7RS+m0YJb0gw4Z1E6ozMpM6Tk3xrGv0Utu4UnEWrTHKerlHk5WI0Mac54z99jx+z2uk5d4Andx3j6oqJiMMgCAo7FDmkwImfVYc2KzyAPdSbK6PupHtYOyWsbNZlntSUOgIg5lA1OmsGY1qLc6Nqbr3C4jiswRA01nTUCPGraLot2+13iOYmNI7hVf6SdIbS22BVWBUgA5dWIheyeE86g+QvNXKshoNAuE37bhPV062T3wSB4jfX0lspctt0PrIZEfxAEfSK4x0f2Gtxequo2aVCmGbU3DIgaRlYa91dox6hL6ZAxz3ArwCVVAEMseGqn3mtSSdkmRyVbGkZqbtW/kNhebgfdVb6PdGCouLdYQt47hv7KwZO7Q1I6TbWQ4mzbUhmXtQNdcywDGi6Bt9WYsjDNoVOs1RLL2HMG5TudoErDDYZEHZA8a3ZqjXcZbTUsI7qj3dtWQCSwgcgxPkAK4gQrqLkv6XLRG0VcA62FPuZwR36RVa6SLlw+F5HOY5arFX39IduxjMji81tktuEt9US1xmIKgCRAkQSdBxqudJNizhMLbUs9xS+qoTmGbKScsxGVedMvF9pr1RbUU7dFG3WD8qB0Vx7W2RF7QuGEUnRWPDkAT9Jq1YTEXVuhC1zDljJR7ZBIHySd5/vWk3Rv8AR/cujM1/qVW4CM9tg7AZWzKCwjUka8q6rtXAfrNs22AdSDkZj6pI7LDiD4VVI1hcSCqbTMy8LuzH1VI2x0mbD5ka4GbXtfJB3QOdVzZ+Ee7dsXVJKvcAzTrOkqe8zx51Xdo4dluPauQt5WIdTpmM7x47/CnfQe69u43UuwM9vDMRlceDA1JzBGwuJVTm17q6nsjFoVa4o0ylWtqpaSCNAg1me7drVR6Y7RfEG1hlcpnJ62yFANu2DmJYidX000POlm2cTibZvXrSjDKZ/eFidIPZA9Y7t/vqLsPDdXbN24xNy4JLNvC/dpVTpgIyQa7Otym2Kr6lebNuZMddVVItvovySCIMeYOtWXYlz4PKRuvWvouoKS4vHKLyXCclu2gAPytZJHfpUjoxtDOASP2l+3l7gLisfuHnVMIc6WN9NbR+/jNSlNI3DcV2TpB/h7ngPtFU4nsDx+893jxq4dIP8Pc8B/MKo9aX1B92X1bzKpsDL0fo6v6CymisZorLWpRWbot+/wDH8VcdwiD9eDAa51nwztP0gV2LomJN/wDzD/dXFttYa5h8TdMah4ETmBzE/SDvrVIJszabT/SvP2rxj7fwLqCJF8HmpFNbtuVPh/xXNNhY3EDM1thxPwu4Rl3ktI4nyNW/ZW1rtuwGxOR7rMQqJ2Zk6RJ3Cd5iBHnxCJzsQm01Srb+AJtC6sl4Iyg9pRoGJG9hKqKV7Nwr3UR3UypIzkyZDCCVkkGJ14022dsfENda5eBtq09hWSYJMydYEGNNdeFWyzsyyojKokR4z306AJvcA26FWrV3Iqi6ZAbKyBgQ4IJUsOSnTTu3xXt/o5duurhQhRuYHZliOPIrPhTe1gcL2SNGQkqQQddRpqQx10BmK9u9JrdslVU6TP8AmnWTr41IvFFUXVbiodrAYgWwmTtAMJJTLJ3kcZM7+cHWBUWxs65hwVulWFyJRdygGZknU7hoK8xfSJiR2hx18xJJ0jWKT43pa+oRjc4HKDA5dqAAT3A76hmUNmpgrPg+kFtLQQIeME+JifopTi9sIWKrB7gCTHloB3mKW4DZWMvgsUjMIBYFssHeBGWeFPdhbMTCKcyFj8Z5Xf4agVLGiVwuNSll/Z+IvDMSUt7wd7REyRwEDfr5012b0Zt5k7BZwMxuXBr7t1P7PbBJUdr4xBiOHh5VKw5jv8YGncKiSrRGG5LBMEqiRJPDWII/yx9NSQeLGO7Np91aFugyIMd241kliTJ1HCdwoxRRZtdBBgSCNNdffWtMGpgRI4ZiSAeYB499Z27o1CydOA09+6tgVt591F4pLR+oIT6o/rUfFbLtAgjMH3DKxEeI5VIe6TopnvnT7dTWyyxA++neToVWsX0JtXH6x3ctJO8gdrfMa/TWnZeyETLaRQRba4LZJPYWQDBPnVwn/n6KUbGt5WOaJ7Uf62j7TSe3AKYcSFFxGz3XWCRz31oxbMgUvOo01mAPsinA2gjZ8xAyMUadNeHvEEVVts9IkTNbMZlaA2g3HQg8RE6d9VEhqrMgGa57tdLeMxl+ziHKX0eMO+bshN4Rl3azqd4J7qejYdy2yvFu4y6SYW8o3euAFuacwDrVS2fgXxd58kBeue5nMAg5mywd+g4VYcNta8YtNaBuZSUcuwGXiToSd27fTtQfUNY7IYjZ/g6xVd0OVSt4w1nEP27j5116puHHQTB3fbSHbG0Jd7aCJ7PDcN2h3b6mYXB3nAvk27QeR8GpLlR/Ed068KZbIwPVoTlGcktMagd53z58KqDmxGpNaYU2HWrrpcqNhtk3LrhVV3IHxp0G7Qbzx3DhV82Jh7dtrSkQ/WJk1JH7RM0cjE7+FYYLDkXmu6dgCAJnfLT5cqn4HZ+fHWkC72W4sRABILT3dk+8V0stBmtDG7CD11tVMrLsbjuXWOkP+GueA/mFUaavPSL/AA1zwH8wqhzXR9U8UenMqX0zwj68gsporGa9rMqtJWnohvv/AOYf7q2be6MJiHF1cq3QIMrKuOTD7xrWrofvv/5h/uqy16SxgGAA7/6vOWzxj7fwKg3ehLliQlkSNVk5SRxAyiD51twvRTEL6zyACuUXYGVtSvats0ctdKvNFW/bx7FSJXAUBVeuYLEHQW7QH/3GmfHJSW90YxlzN1lxGkyIYgr3errwq90VH7WLYoXiqPY6LYhFCr1enxixnXfuSoWK6E4lyTmtKeEFtNZk6a8ffXRaKX2kWxFVy69+ji+4Oe6pPxYYhR/2lT37optsvodcskHJaaDp2yI46dg+/fV7oo+0i2IDiMlXcdgsVcgAW0UHVQ5OYcQTk3UJsy6BHVW/K6R//OT76sVFP7WLYp6RyR/qt/SbamOHXNr4/B61pt7OvCYt24JJjrW4/wDZVioo+0i2I0jtqSLh743Wrfzp/LrBsJiCTmS2eQF1hA/0U+opfaRbEtI5JktXwIFq2NIHwp/LrUuExGYnq7ckCfhW/BpT6in9pFsRpHJIuGvD91b+dP5dZi1e9jb+dP5dOKKPtItiNI5JMTYxDiAiLuMi6Z0//HuqBb2TilA/ZlhuYu3MkyAvIxvq1UUjZIjqQHuC5xj+hGKuFouIitEoGfKY3SI1jhO6tF39Hd91VXa2wHe2vKezXTqKh9jB5f2VA45rlex/0a37CsM9tsxJmSN5J5HnU+30FvK6uOr7IiMzfbl8K6LRSd9Ps7iSW57z8roFqlApVc/PQy+QoPVwo0AYx4+rXg6F3+Jt/wCo/hroNFQ/+XZfL+z8qX3k239Bc/wnQq+mbtW+0IJzNp9XWrLsDo6mHJcnPdIgvEADko4CndFXw2OGF15jcdv+1XJPJIKOKW9I/wDDXPAfzCqFNXzpJ/hrngP5hVAmsr6r4o9OZWt9L8I+vILKa9rCaKzKrTVt6Hb7/wDmH+6nuKxgtlZDdohZAkAkhRJ4asP+AYrHRjH27TXuscLLaTx9am+I2jhXZWa6JQysOwg+RE+ffzr0NllaIALwB3nevP2qJxnJumm4bkxxWLW2AWMAkieAhWYzyEKa1W9qWmMBwd3PiwUeBzECKX38Xg3jNcVoXLqzaggjXXUwTqddTzrWbmCmc4kLlnO8gAhhBmQcwBnfpvq4z44ObxVAhwxa7gm1naFtpyuDlEnuETr5EHzrw7StZA+cZSYB7xM+6CTyg0ss4jBISQ6yVyGWY9nQRBPcK9bE4MoENwZQZHbedZB7UyQQSIncYo0+HebxRoce67gmGM2pbtGGOsEwOQV2k8Boje6thx9sBjm9U5Tv0J0AjjM6RvpXicVg7hlnUmMvrMBEMu4GNzsJ3614uJwYDAOoDHMYZ5zAyCDMgzyijT4ntN4o0OA7LuCY4Xalq4JVx6ocg8FIBk+RE8pFYLtmzrLgRO/TcJJ90+48qg4fE4JJCugDLlIzMQQAF3HTcAJ4xWAuYIa9YJggnPcJIIgyZk7zv3TpS05oO03inoRU9l3BNfSdr5e4Ztx3ad2/Uab9a8ba1kTLjTx48uflSsPgYy51ywBGd40IIJE6nQa79K9u3MEy5S6ld0Zn3aHn3CjTnzN4o0I8ruCc2cWjkhWBK7xy1I+0EeIIrfSSzjcIjFluKCTJ7TRx4TAEsTG6TO+pXpzD+1WrGzsp2nDioGF9cGngmNFLvTmH9qtHpzD+1WpaeLzDio6GTyngmNFLvTmH9qtHpzD+1WjTxeYcUaGTyngmNFLvTuH9qtHp3D+1WjTxeYcUaGTyngmNFLvTmH9qtHp3D+1WjTxeYcUaGTyngmNFLvTmH9qtHp3D+1WjTxeYcUaGTyngmNFLvTuH9qtHp3D+1WjTxeYcUaGTyngmNFLvTuH9qtHpzD+1WjTxeYcUaGTyngmNFLvTmH9qtHpzD+1WjTxeYcUaGTyngsekv+GueA/mFc/q57e2tZfD3FW4pYgQBx1FUqaw/qj2ulBaa4cytv6YxzYzUUx5BZV5Xk0VmVWlRe4j1m/zH7TWFFFM5lNvdCKKKKSkiiiihCKKKKEIooopIRRRRQhFFFFNCKKKKEIooooQiiiihJFFFFCEUUUUIRRRRQhFFFFCEUUUUIRRRRSQiiiihJf/2Q=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902" name="AutoShape 14" descr="data:image/jpeg;base64,/9j/4AAQSkZJRgABAQAAAQABAAD/2wCEAAkGBxQSEhUUExQWFhUXGB4XFxUYGRcdGBYbHRwXGRgdGBkdHSggGhomHBgXITEiJSkrLi4uGh8zODMsNyguLisBCgoKDg0OGxAQGywmICQrMiwuLCwsNDQsLCw0LS0sLDQ0LCwtLCwsLCwvLCwsLCwsLCwvLCwvLSw0LCwsLCwsLP/AABEIAMIBAwMBIgACEQEDEQH/xAAcAAACAgMBAQAAAAAAAAAAAAAABQQGAgMHAQj/xABKEAACAQIDBAYECggFBAEFAAABAhEAAwQSIQUxQVEGEyJhcYEVMlORI0JSk6GiscHS0wcUM0NistHwNHKSwvEWguHiJGNzg6PD/8QAGgEAAgMBAQAAAAAAAAAAAAAAAAECAwUEBv/EADURAAEDAQQHBwUAAgMBAAAAAAEAAgMRBBIhMRNBUWGRwfAiMjNScYHRBRSCobHh8SM0QhX/2gAMAwEAAhEDEQA/AOr4WybhaGiO6d8945VI9Gt7T6p/FWvYh1ueX302rmija5tSuiWRzXUCW+jW9p9U/io9Gt7T6p/FTKirNCzZ+1DTPS30a3tPqn8VHo1vafVP4qZVWNt7Yu27t1EIAVLRGg0LXGVvoFQeyNgqQpMdI80BTb0a3tPqn8VHo1vafV/9qibN2x2L73j2bdwgQNwhYEDU6mpezNt2cQSLbElRJlWGnmBNAZGf9oLpB/pHo1vafVP4qPRrfL+qfxUo2H0hN3FXLZZSjZuqAiVyNlMxqcwhhNRtrbevC7cyOqW7bi3GWSxyhiTodNeEbvdCsRFQP3/lWXZb13l/hWD0a3y/qn8VHo1vl/VP4qTXNtXeqxDSJS+iLoNFY25Hf6x176LXSMnGG3mXq9bYXSc4UNm5xOZfIc6KxVpTrEbdyQEpFetR2b059Gt8v6p/FR6Nb5f1T+KqvgekeIY3JYNFu43qgZSpOWOY013/ABedS8Nt69ZJ/WCrqbLXkIEMMsaGAN8/RvNIPiOND17qRZKDSo69k99Gt8v6p/FR6Nb5f1T+Kl3RfbD3rVwXGVrls6ssQQRmBEGOY8qWYDpBiEW3cvFXS7bZgAIYFVzcANJ047xTrFQGhx+abdqVJakVGHxXZsVk9HN8v6p/FR6Ob5f1T+Kk2zdp4kXLHXMjJfBgKAMukgjTduGpO8VniNsXVxotsQlqQFBGjDLJ7UEhpBjcNOc0xo6Voc6dYpESVpUZV6wTb0e3y/qn8VHo5vl/VP4qquz9uycXdBU3DaN22RwUZgqsJ3gZDuHrEVIwPSW51OINxlLIB1ZIC6scq5o0IzceEHuJgHwnV1jv3KRjlHXpu3qx+jm+X9U/io9HN8v6p/FVet7evXLFrI69abxss8LB0YqY1AkZTpPGvV25iXy2AUF7rWtm5GkKubQaidY3fFOlO9FsPXuldl2jr2Vg9HN8v6p/FR6Ob5f1T+Kky7ZvLhcUWK9bYJXOBodAQY3aTHluqFf29iEto2aSbjSCgkqiliugiTEAjnTJiGo9Gm1AbIdY6Fdis3o5vl/VP4qPRzfL+qfxUq2btxr2MyqwNkq2URvKdXLT/mZhH8NWWpsbG8VCre6RmBS/0e3y/q/+1Ho9vlj/AE/+1MKKs0TFDSvS/wBHt8v6p/FR6Pb5f1T+KmFFGiYjSvSrE4QopbPMRpB4kDnUXrKabVPwTeX8wpFnrknox1AuqCr21Kk9ZRUbPRVOkV2jTHYW+54j/dTek+wd9zxH+6nFd1n8MLhn8Qooooq9UopXjtiJddnYsCwVTGX4pzDeDxppRSIBzTBIyUPA7OS1niSHbMQY8OXdxre1gQQBlkRIABrbRToklFjo/aQ2isg29xGWWgZe1pyMaRWvaHRq1euFyXUmMwXLDRqJkGqrjipa9cZnGKF6LYg6LmGWGjRQsSJjQjjTjpWLhuYdkkOiO66wAwyGD3EZge6a5tIC09nZ8cV06Mhw7WdfngUxv9GbLXOsJYaglQRlJG4nSZ75rL/puzlA7QYPnz9nNObNG6InuqpWbi3RaF8uthmvuQQfWNzMuYQfizvGk94rPDYi5YVb65mHwtlAZnKSWtTO4AhR3ZjyqImGd3rDdv8A0pGF2V7rHfu/atP/AE3ahRLaB1nsah94PZ+zzmtdropZUEZnJOXtErMKZA9WI/sRVXu4S2uZMQzzbtL1IAYyYJMaGHJ46HUcqb7Zwpu7Pt3LktcRB5kgAnv5yKYeKHsjAdauCRYQQLxxPWvin2H2NbtuzJK5kyFRGWNTO6Z1PHjUXA9GLFoz2mMZRmI7IPAQBVZx+BS3ibSiMgS2RmB0lnY5SNFOo4cqNnYZLmIuo/bDh2zidYYMA+Yajlyjjoaekx7ozS0eHeOVesVaNm9G7Vlw4LEgQobLCDksAaV5i+jdq5ca4WeW1gFYBjLIkTMafRuqmNY/+PZtor5nXrbmXgwGVCRod5La8VHDSp+K2kxvW8SFYlLVssomdTcW6sc9ZjuFQ0wpi3YfnVqUzCa4O3fGvWrLd6NWSABKwpUxl7QYQc0jw3RWuz0Wsr8Z21BJJXtAbgezu18aqdxX6q7n3vdtO8yVJJBYxxXfpyrama2bVy1r1SSQpOUqWYXFAPMRA5wael13fnOnJLRHK/8AGVeatGI6MWmmCyAsGhcoAIGXSV5V6/Rmx1YtjMsHMHEZp4ndA8hxPM1WcLslHXBZgSbgyvMaBUaN401jfxrUuWRczP8Arf6xG4+pn5x6uTSJ7omjSay0dUOzejRHK8eqjbuVytbBtLYayJyv6zaZjO/hH0cTWqz0ctqFBe42ViwzFTvXKfi8qciva6brdi5rztqVbO2DbssjITKKyj1dQxBMwByG7lTWiimABkkSTmiiiimkiiiihCh7X/ZN5fzCq7NWLbH7FvL+YVW6zbZ3x6fK0bJ3D6rKaKxorkquqicbA33PEf7qcUm6P77niP8AdWW09t5H6q2vWXYkiYVAdxduE8AASa1rP4Y61rLtHiHrUm9FKLF6+w1e2O4W2P05xW74f2lv5o/mVbfCpulMaKXfD+0t/NN+ZRF/2lv5o/mUXwihTGil0X/aW/mj+ZRF/wBpb+ab8yi+EUKlNg7ZbOUUv8rKM3v31sa0pIYgEjcYEid8GoUX/aW/mm/Moi/7S38035lF8IoVIbA2iuU20KzOXKInnEb6yfCoVClFKjcpAgRugcKixf8AaW/mm/MryL/tLfzR/MovhFCpV/CW3ILorEbiygkeE1su2lYZWAIO8EAj3VB+H9pb+aP5lHw/tLfzTfmUXwi6VJu4K2xBa2jEbiVBI5RpWVrCW1JKooLbyFAJ8edRIv8AtLfzR/Moi/7S380fzKL4RQqXawqLqqKDEaADTfHhNYDAWgCOrSCIIyrqJmN26daj/D+0t/NN+ZRF/wBpb+aP5lF8IoVKfBWzM20MxMqNY3TprFFvBW19W2g0jRQNDvG7dUWL/tLfzR/Mo+H9pb+aP5lF8IoVLXCoMsIvZ9XQdn/Lyrz9Tt5s+Rc/ysoze/fUX4f2lv5o/mUfD+0t/NH8yi+EUKY0Uu+G9pb+aP5lHw3tbfzR/MovhFCmNFLvhvaW/mj+ZR8P7S38035lF8IulMaKXfD+0t/NN+ZXk3/aW/mj+ZRfCLpTKiljHEcHtE8ijAHzDmPdXuz9q53Nq4vV3QJyzKsPlI3xh9I4gUw4FBFFt2x+xby/mFVuasm2f2L+X2iqxWbbe+PT5WjY+4fVZzRWFFcdV2UTnYB1u+X+6kexDmUudWuOzseZJIHuUKPKnewf339/Kqp2to9Rh0YKzEgwACQN5lo3CtONwEIJWXKKynrUrrhamCuM4jpdiEbOtw5l4a9WdB2cp3ge/vrp3RPbq43DrdUQ251+Sw3+VQinbIaBEsTmipTeK9iva9q+ioqsYoiva9p0QvAKIr2iiiF5FeRWdeUqJVWMURWVFOidVjFEVlRRRFVjFEVlFFFEVWBWiKzivDRRFVhFEUFhMSJ5Tr7qyoQsMteNpNbaS9Ijca2baQBc7BbeYaQ0ctJqEsgjYXFSaLxoshtWYKroeJqRbxZO8CqPs/FPZuFHB0DAEjRo7+InSe/WKsGC2sjkg9lgNZ0EeNeXP1C0X8XfC7XQtAwCsNq8G3Hx5g99ZGkuFxSBgQRLGIn1q530u6QviMS4t3SLFuFU6hWI9cgaBhmMTyArZs1vEkRccwlDY3SyXQaDautLdHMe8a0t6QQFtXh61u7bgjiHdbTDwIaf+0cqoPRnGs1u5bVw1wQ9lYAlgZfKdd6A9njTC/tII74ZT8Gb1soDOmW9bJjwiPca6op71DRTnsBjDqGtMfbr+FdB2z+xfy/mFVirPtr9g/l/MKq7HQf3z/vWoWwVk9lCyGjPdezRWFe1wVXenWwP339/Kqr2LZOF7JhgCR2c24n4vxvCrP0f/ff38qkmw/2Sef2mtWIVhAO9ZMppMT6KhbWW3dvKMPbgspLJqskayAYjlVo/R9buW7jPctm0ChATQs+oIJ5erpzqTtfC4bDk3ik3XbMJPvA7ieHOK14a+WIWe03adv74D+lZj6xPwzVkkwLaKbtPpTcDD4g+SdCOU8/KrL0f2oMTaz8QcpjcSOIqubYVeqzkDMo7LlZIMwD4Ca3dGMZaw6FJJVmz5jvAb1ZHfvAHCKvs85c6riouYCzshW+ivFYEAgyDxr2tJcq8qJe2paRyjOAw1I10pdjl7bqdGMsGnUCNNJmNCIFI9sst1Fts7ZxcEqIDGV9xGoIPfXNJOW1FFeyIFXe3cDAEGQeNZ1WegSXVw2W6rLDnKG3xoftmn+IxiJ67BfE+6rmOq28VU5tDQLea8Ir0V5U1FFLr20IZgSBlPA6gcCwjQVoxG3gt1raqWKRn1IiRPZ0MkDvFebatkMGQFidCNfeB93MCqZDeBDTiFaxtD2taZ4S4Svaidxj7a31WF2kMNcFsLIcZyCTmQHMI17xoPHlVgwmLW4JXzHEVcxjwwFyoL23y0LfUXaSE2rgVipKMAwMEGDBB4HvqVWu6JFNSC4ltnDYi1lvWXNy2QLZLqOuDzJDSoYgEaN3CupdDdotfwdm5cnPBUk72KkrPnFch6Qbf/U9pXVtXBctW2zi12urS4Pi75bIddIEiI0qRs7pXijaZOtMMc0E6iTmMOCCus6AxrXGyrJKFaf2kkrKt/a7gXFV7pkzm0BZutbuqc4K5ddGEEMCDOvmBST9H143DeJZYLK62pJiFCuw8TB8Zp50x2YLljrZVXs/CKSBBy6lWMTl8OMGuqQBzDdK4GgskuvGSRpiDeIS4qTCr2dQZOcsPkkrvHCa17V2KtvVHdQ0hohtBAgZhPLeaW9Btp/rOJuHLGWCd2+Dyq44oArJUsJYEDXQkGforyEzbsjgu+tDgk+wdmILq9t3IB1c6LI1hRoDMe6qnsXowLbSzI18XSjAwVUKYYkHeuWd0drLV2wdooQ1oi4vyhvG/RhM74rm2Kw9/D3i14MGDFp3W7mYkt3tI7XKRqK67HJ2C07VJrjiAc1YduWHt2zefDBTbIZnQ5estgjMrQJXQzoZ0IBOta8K5vuLhUSl22zECAM1xFBHIHNEf0qJj9s3MTaGHBKq/YOszAiPMD3VZdm4W1awZC3FuO12xmyggLlvWxAnU8ZPOtezRudR4GAKJLQ2OJzCe0cB6K97a/YP5fzCqsToKtO2/2D+X2iqqdw/r4xp7/wC98rX4n481TZO5+SJorGvKzlo0T3o9++8fxUk2Gfgk8/tNO+jv77x/FVL2ftYW1AzppOhIkanvrViddhb68ysmZtZj7cku6SbSD4ogkFLY8tOHjIJ91M+j5cjMUidSSd/lwHdUC7sK09xnlizaxw1Eg898cazw+yrZaSzkNpGdgUIE8DqDzrMe8OJIXOQQcVbbpBEESDoeUcqUbPu5m/iaTPIA5fLjUoX8pRSdIgbpJG4k0s2dc+GuBEPZYrm4AZmYfzClECFfC6tQrZgsZklC2hiN879Y8vdFOLF4Eb92/wAOdVDEXAZgwcpA5yYjfTPC3Q7jKRCtqp0Eag5TykHSu+OQtUXgVoVLxeH6+4h0Crv5ty8v60vtbCFzENeIyL8UfHaNCxn1ByG/wppdxNoAjOikd6gioON6RWgItutx90Ky/SQYFOSRudE2lwyWGzZw+Ja1JKPqs675jU6yCI8weNZbcwwd2nJDLEx21jdr46+/zTbRxDBlc71XORyh1Jn/AEnSq7s7pBca616DkUiFJJnUjMddDR2pW0arHkMo8610/ZGMRraAHUKNDodIGo8x76nE1R1xjLfVzGS4oKuAYkxpoNDMf2ay/SdtVreBADZetbIzDllYkDxIA8JFdMZwAXKR2qJNiuklr0iy2bkrciGOYg3PUIQKJjdv038K6BisYltCWMKm/wAp+nSvmvontllxdt8iuwuBgpBKht0mIgca6j0i23cK3UKFZdWJEsigCRqBHrHNBj1Yq10TWyhuspOebl7YtV3a5ZmusRmdo5hTugf5QI/5NWvo1jwLsE6N2fPh94865lh0uXYZVK2wOyPjRzE8TqSfDfVk2bicgAjKVgrLBsxBkbq1XMBZdWQHEPvFdSe5FabuKAg8Kg4i4T2CAQTLTw1J/oKXbXvubNxUIVijKuYneQQsnUjWvOukINFsDEr5zuHPcZm3s7Enzkz76a28V1drNzMfR/zSq3hmFxlIIMxr3nf3iONSXg2cs667yNaTjjVesi7mCsez9oPbyPaco41Rxz10PAqQYM12XB4z9bwKm6oU3rcOscSIaBXzjsLbTW3tgqGVGB11BgzEcfCu/XcZOVgR8JaRzyzHNqB3gfRUml8TbrstSwbdJHK+8zMZrVsPYtjAsgtlibkhncjWIjThWwYy5h82cSgaCwnTiCZEQeYqndJtstdvZLTMBYklwfjbix7hqsHfrWWHfEYhB+tYh7do7kBCM4/ijUD+9KwbXGHSl1aBEQN3FdAwGMt3O1bcGdSBl/pUDpFaW8jWHIBYSjRqjcJ/vdNUex0eGcNhL99cusW1LLOusueO7fFNf+p3QMuKstdt22yNdVQHRv4kk92oJmeFVXHto5hr7dA+xUrqqoum1o+lxAVGglSScx04zIEk6CeNWfD4aFtF5U9Zay29xHbEs/Kcx0rdilwsNj7ZDiNWPxCB6xXg+4Se7jvgYDENcNu4297tsqvyUzqR4k6HwivTw/UdLG1rRTUfVZ7rPRxc41XWNufsH8v5hVUO4bv78vvq1bd/YP5fzCqmZyjXTlJ+z3++qLZ4n4813WTw/wAuS8orGaKzFpJ/0c/feP4q5hib2WO2QMp8/hMsDv7W+undG/3/AI/irlpGViYDMqu/AwpZhHhA+k1p4/btpt5lYtp8U+38Tg3zmHCBGm6Rw7tBWN7MGJ1M8tD31nhLPWWUCatdbNx3dpt+8aHfUC1iLyu1vq+syNB7YDgchpDR41n3e0aKp+VU0wdmC1wknKJg8zoPvqwYTZNo2zABeTmeZht5nu13cjSHFXMyKFByh1DbpJOhnw/rSjZTXuoyWyQLkZ9+bNuOp3TxPdRI1xGCtswrVWQsGRyTAQhc28yM6n3EV7hbg6oXFk5gRA3sSzGB4SRPIctaiWbK2rLWyZAgbjx7TDfp6x91Z2E+CzDs71QjUZZKpA4HSJ8K7GZCqg89sqfiSzYDtJl0XMxCmFBEsVGsaVWtlYq2jmR8IrQQuudTABXgSO7eGq2dL9o9TY6u2e2481Ti3CCYAnx31UtnbPJUXjbYQSc5KxG4nLvmTwEV0SgUAK7bOKx9rWUytY03LhLA5WYW1niBmn6Trw8aV2cQtjEXVaO3BG4iCASCOe/QUx2hiAQjIJIfQAcQhmQKrD2WN4k6k3GAgcddw4esBUoW0wChbWgMbRWHo3fUEorZyHYdVx3LlI5z2gTwgzS79Kt0vg1IcfA3QXE6qHGQZhzDBdeIM002VhAgOVfhGbRuO48eRiaibccW7dwKFOSwcwKyjMjPBC7pJg8am9xY8UWe01C5Ls3HEDLadUZwASTl5aTMAyPsrq/RO1i7mBS4Lq+uRJ1HZJGpnLvjXvrkaYcMrQNATrw0yjXzkT319J9C8AE2Zh1j1rSsQf4ob+ldNoaHUJCk1xaSAqFinxAfPeYsYKjQZVAldNBub7a2XmY3bKouZi0xzgK4nu1irP0ywRGGzLwa7I7muZgfo+mk3RsTibJ/+iX8SMv3V0QupC6i4Z2/8rVYQl0HtcFAIB0znLI8PW91KOll5rVq42btaBdd7MjR7oJplhsRPXMT6zzv3Q7RHdA+mluNwq3rge4dIClAfW9bLxnxHiONYEmZXcylQSuUbbtfDW5n9kpI5xOU+YAPgRS84fMRKkSY18hVi6bsL207ioSVUIkzOiosweUyPKpmG2FcZSyISijMSBPmePOomTRgDXRers4a6IOdgqZYweW/bCzJcAd+umniK7h0jY2LGfcURLQP8WWQfAST5VyDCXJxdkggEX0CzO8k7/OukfpMxBt4ZQ10XGuXQSBoFCoRpru1486tne4tYDrqsW0xsFocBuVS2di3NxbCjtN23IEyxEqI4wCNDpJNdK2bgbNu2HZetvMYzHtFZEnU6A/5Yqt9BNmi45u5cwuHXMfiLoIA0A0nWr7ZuG48IFFtZiOCjefEwPorkYMajPL365KNancFLtIEXLl1Op09wHOqXtjCD9auW3KgYtCAk9pWQCGI4Tr/AKaud66W1AIJ05kd3j31zfpTeS1ft3gxzC4uXWSy7nZuQ7Wg5UrQC5haPbl+0QVLqqD0WwTpcxFi+kFlzZZlLluSGAA38wd4O+t74p1x1uy2/rV3bsoZcpHcdPeKb49wmJsXAdO0s81YT9sCpG0bS9ZbuKIc3bdpzzVWDW55Df4wOQrksVpraGk/+qccuSttEdGEroe3f8O/gPtFVI+r/wAd/f8Adyq27e/w7+A+0VUT6o/oe/yrYtnifiq7H4f5LCaKxmisuq06Kw9Gf3/j+KuMYbEscVcXLCywLE+sOSxuETJ/irs/Rn9/4/irjmIEMeMu5B4gloA+j6RWm40s7fU81hWrxj7fxdA6NYbLlGnYtqNO8L/SlvSXPZvxbEG+Zz/JAADRyNPtipDXO7IvuRf61p6UssITOh4d+lZ4dQoc2rVBFoDDDKNzp/MK27OwYVSOIZxy0zGPGotjG2rlki3cDEFSRuYAEb1OophduCbikkayeGhAJq1hqUQYGm5QLd05ZYadblIPMZlHjoGJ8BWu3dZQloypZ1Ou8ZiG05fdWk7Qi04ytPWDLp2hIeJ5GSDTK2FfF2QTmBVAp4dgE/za/wDbV7XalCTvFe7Z2T+tY5bYzBVRetMaA9oyD3gjzPjVgvWFAdAoyhFWO45R9i1P2bag3X4u8+5VUeWlRby9uObJPkr/ANKtnOKtMhIA2KkXcC+HvMtyIIzI4Bh4nMe5su+OZMUqwO+2xHF37p0UfSB7qtnSm8Gu4YfxMvj2QPvNVOxbZEw88V1Hizkx9FdNldeBU7XIXRtJVgwtyHRBuMkn+EA6/T9FLsQyTCgxDkbpbV2UMIj94Por2/h7pgqdSrjWQIKneeGhHuqMiMhCBu0JOsTu7o1JE+VU2l9JAuJvdVI6K4NDbuDfCusHcsm5E9/qnyr6MwKC3ZtW+Atqo8lH9K+bcDtYWutKAH4TWRpLPEeUGvobZuL6xLbHeQojkRIatCc4hAzSvbj58CW35lb6WB99U7o5ioxFsQwe0hJUj1lJQdiJzb66Fcw3/wAe0nhwHMH7K590VwRW9evO4Cjsi5pInKQNTwkihslyF5OxUTNrIxWDFIIuZIKvlKnX4xuHTjy0qGMFNrrDmBHEa5mERoeQJ3cAaY28UBuUmdzjLuDFgAMp4nfFbLWHIm5dS80ncqBs3I5T9pUbqxS8uNV1XK5LjuHAbF4l4Jm84HDTOYngOFdx6Pi2thDbgAgE7p844jd5VyHpaepx+KCqULFbqhoB7Sqxnfrmmt2B6QtYtJelgLp1tg6SJzuPE6x9FRlqHhwG5b80ZkhjAyUzp10fFnGpjETNYN1LlxQNOyfhII3Zhr4k1WOnfSCxjTbXD2rtqA0qzTmLFIjUwNPprpez9sMVkHOhXMCI1EHf7q0bQ2DYuPZvWraKxebhUDdlJ1A3maky05E6slwuiq6pzyTHolsa9bwqAXbQQqJQWmVsu+M2cyTx7NM9rbR/U7QY2rjqT22t5CQBuEFgcvfUvA4cIgEwvjr3aVV+l20lvOLAPZAJIkatByj7D7qg00FTmoUrhqWva/6RMOtkm11nWkQqMpUg6ak6jQSdDSBNkXWt3TiApvshMyhhSudVQ8CRx74msOi3RVr7tiHlUtuCs+szSQDHyQR91WDbGygLZZVKoUJ7lKzIE/FgDs+6Kk/AKTKAloSu3f67B2rgklY38YgiafXX0Qjc7WfeLts/ZNU3oXjOswt5DOkuBykn7qtGEbNZs/w3rYP+tf8AxWZBHctYYdT+YK65TWEncukbe/w7+A+0VT29Ubvv3nzq4bf/AMPc8B9oqm5uzvPhw3n6a2bcaSfjzXLYhWP8uSxoryisuq1FY+jH7/x/FXFMRePWZSCZvkDSIliBB/vhXa+i/wC/8fxVxq5D41E36qSvhc/9prTd/wBZvqea8/a/GPt/AumbHeLl1f4lP1VH3VL2rhA6ExrBIPeQQJpfhBGIcc1B9003zypnf9u+s9SVQw6FhcLMpayGRFAACxESQJM6bzxqTediweN6gNlMwVMGD4EVAweLQNiFfR2QqFg6kA/1H0VI2c5S51XEsSh3afG39/31YHNacU4GYkqVaVc7anLcEMd+VgVVCfBiTPcOVe7LsFHsZt6yP/2uPsrfjcECjsHCkgSRrBkMC/IjKABxk0ts7RDYjDDi1xjHCDd5HuJqbHg4hVyjtK7pdK5t5B1gb9DlMd+g99RbbDqyRwZd+/j/AFracSnaCsrFXMqCJytE/SRSu3jQesQENDjXn/5mr7RS+m0YJb0gw4Z1E6ozMpM6Tk3xrGv0Utu4UnEWrTHKerlHk5WI0Mac54z99jx+z2uk5d4Andx3j6oqJiMMgCAo7FDmkwImfVYc2KzyAPdSbK6PupHtYOyWsbNZlntSUOgIg5lA1OmsGY1qLc6Nqbr3C4jiswRA01nTUCPGraLot2+13iOYmNI7hVf6SdIbS22BVWBUgA5dWIheyeE86g+QvNXKshoNAuE37bhPV062T3wSB4jfX0lspctt0PrIZEfxAEfSK4x0f2Gtxequo2aVCmGbU3DIgaRlYa91dox6hL6ZAxz3ArwCVVAEMseGqn3mtSSdkmRyVbGkZqbtW/kNhebgfdVb6PdGCouLdYQt47hv7KwZO7Q1I6TbWQ4mzbUhmXtQNdcywDGi6Bt9WYsjDNoVOs1RLL2HMG5TudoErDDYZEHZA8a3ZqjXcZbTUsI7qj3dtWQCSwgcgxPkAK4gQrqLkv6XLRG0VcA62FPuZwR36RVa6SLlw+F5HOY5arFX39IduxjMji81tktuEt9US1xmIKgCRAkQSdBxqudJNizhMLbUs9xS+qoTmGbKScsxGVedMvF9pr1RbUU7dFG3WD8qB0Vx7W2RF7QuGEUnRWPDkAT9Jq1YTEXVuhC1zDljJR7ZBIHySd5/vWk3Rv8AR/cujM1/qVW4CM9tg7AZWzKCwjUka8q6rtXAfrNs22AdSDkZj6pI7LDiD4VVI1hcSCqbTMy8LuzH1VI2x0mbD5ka4GbXtfJB3QOdVzZ+Ee7dsXVJKvcAzTrOkqe8zx51Xdo4dluPauQt5WIdTpmM7x47/CnfQe69u43UuwM9vDMRlceDA1JzBGwuJVTm17q6nsjFoVa4o0ylWtqpaSCNAg1me7drVR6Y7RfEG1hlcpnJ62yFANu2DmJYidX000POlm2cTibZvXrSjDKZ/eFidIPZA9Y7t/vqLsPDdXbN24xNy4JLNvC/dpVTpgIyQa7Otym2Kr6lebNuZMddVVItvovySCIMeYOtWXYlz4PKRuvWvouoKS4vHKLyXCclu2gAPytZJHfpUjoxtDOASP2l+3l7gLisfuHnVMIc6WN9NbR+/jNSlNI3DcV2TpB/h7ngPtFU4nsDx+893jxq4dIP8Pc8B/MKo9aX1B92X1bzKpsDL0fo6v6CymisZorLWpRWbot+/wDH8VcdwiD9eDAa51nwztP0gV2LomJN/wDzD/dXFttYa5h8TdMah4ETmBzE/SDvrVIJszabT/SvP2rxj7fwLqCJF8HmpFNbtuVPh/xXNNhY3EDM1thxPwu4Rl3ktI4nyNW/ZW1rtuwGxOR7rMQqJ2Zk6RJ3Cd5iBHnxCJzsQm01Srb+AJtC6sl4Iyg9pRoGJG9hKqKV7Nwr3UR3UypIzkyZDCCVkkGJ14022dsfENda5eBtq09hWSYJMydYEGNNdeFWyzsyyojKokR4z306AJvcA26FWrV3Iqi6ZAbKyBgQ4IJUsOSnTTu3xXt/o5duurhQhRuYHZliOPIrPhTe1gcL2SNGQkqQQddRpqQx10BmK9u9JrdslVU6TP8AmnWTr41IvFFUXVbiodrAYgWwmTtAMJJTLJ3kcZM7+cHWBUWxs65hwVulWFyJRdygGZknU7hoK8xfSJiR2hx18xJJ0jWKT43pa+oRjc4HKDA5dqAAT3A76hmUNmpgrPg+kFtLQQIeME+JifopTi9sIWKrB7gCTHloB3mKW4DZWMvgsUjMIBYFssHeBGWeFPdhbMTCKcyFj8Z5Xf4agVLGiVwuNSll/Z+IvDMSUt7wd7REyRwEDfr5012b0Zt5k7BZwMxuXBr7t1P7PbBJUdr4xBiOHh5VKw5jv8YGncKiSrRGG5LBMEqiRJPDWII/yx9NSQeLGO7Np91aFugyIMd241kliTJ1HCdwoxRRZtdBBgSCNNdffWtMGpgRI4ZiSAeYB499Z27o1CydOA09+6tgVt591F4pLR+oIT6o/rUfFbLtAgjMH3DKxEeI5VIe6TopnvnT7dTWyyxA++neToVWsX0JtXH6x3ctJO8gdrfMa/TWnZeyETLaRQRba4LZJPYWQDBPnVwn/n6KUbGt5WOaJ7Uf62j7TSe3AKYcSFFxGz3XWCRz31oxbMgUvOo01mAPsinA2gjZ8xAyMUadNeHvEEVVts9IkTNbMZlaA2g3HQg8RE6d9VEhqrMgGa57tdLeMxl+ziHKX0eMO+bshN4Rl3azqd4J7qejYdy2yvFu4y6SYW8o3euAFuacwDrVS2fgXxd58kBeue5nMAg5mywd+g4VYcNta8YtNaBuZSUcuwGXiToSd27fTtQfUNY7IYjZ/g6xVd0OVSt4w1nEP27j5116puHHQTB3fbSHbG0Jd7aCJ7PDcN2h3b6mYXB3nAvk27QeR8GpLlR/Ed068KZbIwPVoTlGcktMagd53z58KqDmxGpNaYU2HWrrpcqNhtk3LrhVV3IHxp0G7Qbzx3DhV82Jh7dtrSkQ/WJk1JH7RM0cjE7+FYYLDkXmu6dgCAJnfLT5cqn4HZ+fHWkC72W4sRABILT3dk+8V0stBmtDG7CD11tVMrLsbjuXWOkP+GueA/mFUaavPSL/AA1zwH8wqhzXR9U8UenMqX0zwj68gsporGa9rMqtJWnohvv/AOYf7q2be6MJiHF1cq3QIMrKuOTD7xrWrofvv/5h/uqy16SxgGAA7/6vOWzxj7fwKg3ehLliQlkSNVk5SRxAyiD51twvRTEL6zyACuUXYGVtSvats0ctdKvNFW/bx7FSJXAUBVeuYLEHQW7QH/3GmfHJSW90YxlzN1lxGkyIYgr3errwq90VH7WLYoXiqPY6LYhFCr1enxixnXfuSoWK6E4lyTmtKeEFtNZk6a8ffXRaKX2kWxFVy69+ji+4Oe6pPxYYhR/2lT37optsvodcskHJaaDp2yI46dg+/fV7oo+0i2IDiMlXcdgsVcgAW0UHVQ5OYcQTk3UJsy6BHVW/K6R//OT76sVFP7WLYp6RyR/qt/SbamOHXNr4/B61pt7OvCYt24JJjrW4/wDZVioo+0i2I0jtqSLh743Wrfzp/LrBsJiCTmS2eQF1hA/0U+opfaRbEtI5JktXwIFq2NIHwp/LrUuExGYnq7ckCfhW/BpT6in9pFsRpHJIuGvD91b+dP5dZi1e9jb+dP5dOKKPtItiNI5JMTYxDiAiLuMi6Z0//HuqBb2TilA/ZlhuYu3MkyAvIxvq1UUjZIjqQHuC5xj+hGKuFouIitEoGfKY3SI1jhO6tF39Hd91VXa2wHe2vKezXTqKh9jB5f2VA45rlex/0a37CsM9tsxJmSN5J5HnU+30FvK6uOr7IiMzfbl8K6LRSd9Ps7iSW57z8roFqlApVc/PQy+QoPVwo0AYx4+rXg6F3+Jt/wCo/hroNFQ/+XZfL+z8qX3k239Bc/wnQq+mbtW+0IJzNp9XWrLsDo6mHJcnPdIgvEADko4CndFXw2OGF15jcdv+1XJPJIKOKW9I/wDDXPAfzCqFNXzpJ/hrngP5hVAmsr6r4o9OZWt9L8I+vILKa9rCaKzKrTVt6Hb7/wDmH+6nuKxgtlZDdohZAkAkhRJ4asP+AYrHRjH27TXuscLLaTx9am+I2jhXZWa6JQysOwg+RE+ffzr0NllaIALwB3nevP2qJxnJumm4bkxxWLW2AWMAkieAhWYzyEKa1W9qWmMBwd3PiwUeBzECKX38Xg3jNcVoXLqzaggjXXUwTqddTzrWbmCmc4kLlnO8gAhhBmQcwBnfpvq4z44ObxVAhwxa7gm1naFtpyuDlEnuETr5EHzrw7StZA+cZSYB7xM+6CTyg0ss4jBISQ6yVyGWY9nQRBPcK9bE4MoENwZQZHbedZB7UyQQSIncYo0+HebxRoce67gmGM2pbtGGOsEwOQV2k8Boje6thx9sBjm9U5Tv0J0AjjM6RvpXicVg7hlnUmMvrMBEMu4GNzsJ3614uJwYDAOoDHMYZ5zAyCDMgzyijT4ntN4o0OA7LuCY4Xalq4JVx6ocg8FIBk+RE8pFYLtmzrLgRO/TcJJ90+48qg4fE4JJCugDLlIzMQQAF3HTcAJ4xWAuYIa9YJggnPcJIIgyZk7zv3TpS05oO03inoRU9l3BNfSdr5e4Ztx3ad2/Uab9a8ba1kTLjTx48uflSsPgYy51ywBGd40IIJE6nQa79K9u3MEy5S6ld0Zn3aHn3CjTnzN4o0I8ruCc2cWjkhWBK7xy1I+0EeIIrfSSzjcIjFluKCTJ7TRx4TAEsTG6TO+pXpzD+1WrGzsp2nDioGF9cGngmNFLvTmH9qtHpzD+1WpaeLzDio6GTyngmNFLvTmH9qtHpzD+1WjTxeYcUaGTyngmNFLvTuH9qtHp3D+1WjTxeYcUaGTyngmNFLvTmH9qtHp3D+1WjTxeYcUaGTyngmNFLvTmH9qtHp3D+1WjTxeYcUaGTyngmNFLvTuH9qtHp3D+1WjTxeYcUaGTyngmNFLvTuH9qtHpzD+1WjTxeYcUaGTyngmNFLvTmH9qtHpzD+1WjTxeYcUaGTyngsekv+GueA/mFc/q57e2tZfD3FW4pYgQBx1FUqaw/qj2ulBaa4cytv6YxzYzUUx5BZV5Xk0VmVWlRe4j1m/zH7TWFFFM5lNvdCKKKKSkiiiihCKKKKEIooopIRRRRQhFFFFNCKKKKEIooooQiiiihJFFFFCEUUUUIRRRRQhFFFFCEUUUUIRRRRSQiiiihJf/2Q=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218" name="AutoShape 2" descr="data:image/jpeg;base64,/9j/4AAQSkZJRgABAQAAAQABAAD/2wCEAAkGBhQSERUUExIWFRUWGBYYFRgXGBgaGBYcGxcYGRcbGBoeHSYfFx0jGhcaHy8gIycpLSwsGB8xNTAqNScrLSoBCQoKDgwOGg8PGikkHCQsKSwsLCwpKSwsKSwsLCksKSkqKSkpKSksLCksKSwpLCkpLCwpLCksKSkpKSksKSksKf/AABEIALQA8AMBIgACEQEDEQH/xAAcAAACAgMBAQAAAAAAAAAAAAAEBQMGAAIHAQj/xABDEAACAQIEAwUEBwYDCQEBAAABAhEDIQAEEjEFQVEGEyJhcTKBkaEHFCNCUrHwYnKCwdHhFTPxFiRDU2NzkqKyVET/xAAZAQADAQEBAAAAAAAAAAAAAAABAgMEAAX/xAAsEQACAgICAQQBAwMFAAAAAAAAAQIRAxIhMUEEEyIyUWFxgTOh4RSRscHx/9oADAMBAAIRAxEAPwAjhnHXprCgAfng9O0TltQWOo3GEicPfpgtOC1DcWxpEsMzHENbTFj0ww4XV5GThZR4XU2jDfh+SqJ9wHrJj5Rgp0Bhr0ca9xg1EMXUfHHppnpg7CUACkRjZaeDO6xqKBx1gojSiDaMFjgygeIxjbK5a8mMG1zPwxNy5KJKhS+QTlPxxGOFSbMfL/XDOnlhuRgkCOWO3DqgZ6ekCSSTiFsrqMnBrnmb48LYSxqB6WRUfdBPmJ+GCQIwJVrkReMa189C/q+AEzNMwMyIxAjSDyxD35x4DHnOAzjSqdxhLmagknnywyzhB8hhLmaHRjBx1HCfP15PvwG2D63BKh2viI8Ocfd2wjRwpqg8ica6WPOPjho+QPMYiOWI5HAqjmK6tFvxSMRdxffDZsp5Yj+qc42xNsdAJTEVSng56PIf6Yj7jrhQiyoTiNFM4ZtleWJMtlb8sccdlpcIQbgHE65JRywTGPTjfbIA31VemPDQjBAx5GBZxCU8sYExKcascE49WgOeNiqjljw1Ixoa2AdwbUaA5Yjz+cSjTepUYKiKWdjyAuT5+m5MDnjBmYxzb6Ze0i9wuVRwXZw1RVMkBQdKsOpcggb+DlzSTpWNFWV7j/0v5p2Jy9XuFB8Cqqkx1qMwOpusW6DmXX0efSnWr5lMtmiG721OpAVg8WVogMrGwO4MYD4ea2U4fTy4o6zWZ+9IOza4VEg+JhpvIMa1gzMbcB4ewzlOkaJUd9RZmJABNNy1ljxHUjKTNjO98YY5/nqjZLEtbOvsSMaV3xA2YONDVON5jIq1T4YAzOYk25YnrZVn2MDC2rlXHQ46gk3fnGDOW3wtqFhyxEzE4FAsMzFadzGBUoAm39sQrSPriRcu52MYdI5sKqZinTAEyYvPzjywJ/iVMGwE+h/rialwJ6h3HmYxJU7Mf9T5W92EYRbXzqnZSPj/ADwvrVJOHD8AA++fd/fBK9mAFnX8cLRxXWvy/XwxCaeGOcymjZpwBUqHCNIJHojl8MavOI2r40+sTgHEppeeNAkYw1MagnrhWgna5xk49nA+dzYQXPX1tvA5+mNdkkmycAkgDnhbxTiq0nCTJ1qjEbKW0wT5Q4+BxQ63ajiaA1ly9TuYZlasxkKAWlhS7vSNNwPdJ2wqy2cq506TXKVStSo7RdxTpkqqSfCQAFnoZuVvlyZH4NOPH+S58B7djMZhMuaficO2oN7IVQy61ItqvEEGIMXOLVjmPY7hlKnXolJOo6tbbkjUCG9zNa0keU46UWw3p8m8RM0dZGNiI42Jx5GNNkCPWOdgJnebb44HR4XVz/Eag8Sg1naoWN6S940AtyIFl22EWFvofKZUHxN7I+cc/MYq/aHtLl6i1RTVzUVUQFie70s8EqswRqAmwnw8sQypy6LY3q+TnnF+KmlmK1Gkwhaj1EJJhBq1SBHi2FvL1GF2V7X1UzNB3Heaa+tiAwDsQbRAAYa5j0wVneFUazKXSA0uStmWHBqqLXGkswmTAjkMWLIUVyavTQAihD2AYVaZAZtVvGyNLIxuAAOs5cfpknbNM87Z0emQb430+WFvCc8HUmZiLjYg7HBLZ4jG4xhRXA9dRzxEeIHENbOgjbHHEFekMANSjBhJawGJctwtywLAQD1wwgLS4O7AGVAPWZwbQ4THtGBzjc+nTDOow5Y1rtscByHo1puEUiIHLANev0xmZrjnhVmeJwYAgbYU4kqamMWA5k/0540zue0rAY254EzOZMWOA6rahgNnAWYzJY3bAtbM2wZV4eYkdN8Kq6nUUHtdAbe/y54k0x7B61ckwAT5b/IYgJYT4SPcYxYMnS7qkq/f3c82JPXpyHpiGudVv6Y6jhUa8c8bUMwOeJHopzjEDIBt8scA7tip9qOPqjVqa1qXfdzSOXQUmrVg3eMKp06SCSoAVRtpkwDhtx3jPc5dnEhpVUiJ1ExImOUnyjFN7JcVUM9fvZd8uzUtd4aKNJiTMyWVpFpAXzx2bMocFMeLZNmua7UPWr5NWFRssaKLnNeXJVmhtRZQpOknTdbRzthYeJUaeazTZbS1CmtOjTWn4gz10ZDo3O4iBvODcrXzjVzL95T3OrSzBoJimSxZVY2kGBIkXOIuFVQc3QzOapU8uyuSTJQuBTqaiyuxko+ggiD9oQNsZFn37NHtOPQfwjICjnctlqrFSKC1Ao2qVhrYqxH4NbEASCQJ5YvRbAHDGp1v957tQWL90zKNYp2UX3UMFmPMTzwH2r4+2VpAogeox0oD7I2BZo5AstueNWKscLZmyKU5fqF5HjVKu1RaThzSYK8bAnVYEWN1PyPPBgkmBudsIOyGWNNXATSr/bHwMoLOxJJZmDOSpUT3aABB1w/zdQojaSoqNYBnVWA5mCd/LFoytWTcKdC/tPxtqFKlUo30VtLAxFUd02oeUxadioPLHLqOdLVWQGxUctxq1rbl7K4vPaTN/wC4Qw8SVVMeUMCfPeN8c3y1cLmCZ8JVPyOJy8MpFDTSVqLcyG1ehP5Ya5GuPrHh3p0qanpIqVWAj91lwqWqGYsLy0D3AT6/2wy4JltJzLc+9j+HSCPzGKLsDGfBcx3KALMU3anDc0DFVnqQpUz1XDKh2lRigKEO9lhgULRMXErMGN9t8KEEd4PN2/InCvieY0fViN2qp8gQfzHxw3aEH2d7Vq1N6caKjQAVf2YN2BEMTa0AbfA3hvFg9TuRRAAEKabEhVEhS4Md2ulRBJMmANxibK5WkaIBp0yHAdhoQ6mN9TSJLSTc3E42oFKYK01VATJCjc8p/VpxlhhyqduXBWWXG40ojWioxHmMydgcBHP2j9HEJzvT441cmcaLVtEyceVM5aIgDCj64catVPP9df1yxwwZVE4EqZROdziI1sRtmPPAoBG9IXvjTvFHP54irVb74DrE8sBhDK3EFtzjAT5pdwt+s3/LAjlhy/XwxFqadsKEnrVS3I/EYHagx3OMl/w/PHveN+HCsJoMmY6YynliJkA4lDt0ON0fACWftrkc5m6ApZamdWomp4wvh0sNOrzLQYiQbyJGKrxnhlHJUstRp1VNWktWpXZTPeSTrAEzIMKF5gzaMWbiHbINR7lir1a9Ct3uhvDQNTL1SlMRN5AUgmZM3xxl8qVUMImOQ/L9bWtiGVqfDNWNOPRaE7RV1VHSKRcamH2gNVZ1KssukbWI3neDGBMxx/M96Gp1CE0KQrMSrqpkaucydNriRB3OF1Xi+YzFVWqOH0hVLG0LHONgBaRG2LHxDKpn75ZVo5mmoByrH2wqgA5d4h7ADQ0G33ucdFFqkhpzk0dJ4Zx/vqNOrSpr3bKNK6j4YsUmLFWBX3Tzxz76QO2BbMvRKrppJp/F4201JM2sVURHXrirdnu0tbK1CEquskRTMGkZ31K0ibLFrzv1M7L5Gnmnr1K41HQVuST3j6pqkSNRXfxHcz5YvklUXt0RxpuXHZ0f6M9aZZHqhZqkAFUpJpUMQNWlQXOqeZNusyw492mysvl6wPerBqaadJQSwDSCVJbSNzveQDjOy9emtAU1DeCFAMFhaxJ2JZyzQbCVm2KVmqSvXJDe2S5h5JkS8qQpmSRMGDqEkjEXnainHorHEnJ7+A3imVqLqSmXqLMvSLataxI7skkhocHTJnwgbXp9PN0xWeDKLSXRyJUCAY6+KcWPgueY1u4MylNxSM8qZFSlPnoeqs9Cv4cCVezuvOV2qRTI7slaJIDd4uuoGnYlTDBYEsYxtb2jZn8gHFK7Gpl6WXeWMghTvsZ8gfyHli6ZfLd2InU7nVUbkSFAMeQ0gee+EnC+CUqVV6y0+7UALSkyxknWwBuARAUk8idmw+y7kjU9rWH4V5T5kmScFcAZH3wHeMTAC1idtlX4csVxqjOq1mBCIZpKecGZ/icAegw14dnNVI1NDPqp1H0KJZw9QwoF5JFowFw3iBz2YSU0UaUO+zeS3iCSAY+PLDKSiuRWi30CVVEam5KKoJkAEgAEj3jBiNTMAhgOZJIAA6naeXvwT/iVK5BBNyQBf542TMU2NhyF467Cep6eWAs0WdogBq9EQLAllA1NFism+3Xmbr54kStTmJAWW1NvphQQSBcavODb9rB40CT4Bp3mPDab3sY9PnjSVI8JDfxATe5E3+G2C5h1BRWViVCQdCE6dMA6BrgsNLQ8XtOq1hgRuMoIDUyPFsQNnVj6blQQW2Ck7YPFcQYVhNwIYKfODAmY8MTe454gXi9IwORuLAyCCbROqRFxvqGFc0GgN+IJJlbCwA0nn4WDBrzMR+zPPGrZqlMEEb3kfl64Y1M5SDAN7R5MoBsofnYeE4xc5TtqTSTMBgAYFyQN7Tf1x3upA1FFXN0eQc25Drf33ty+GA3z63ijUM/u29JM/mcWGpn6QFgDBAsPj6xtiGrnKIiYAP3okDoDFx7hge8g6or/ANZX/lP+f88eDML+Bvh/TbFgarQki1vK202tjyrQpgSY+VrEkHpsfhgf6hM7QQiov4Dz6Y2H7o/PDM0qRm4sSDaYIMcvMfqcRPSp+W8WA35DCP1CDoAFB0E+VseBFnY+k/3w0XKjqB64wUvQfPB907Q5NwfN93Yi6VQzemtQwjlYMPfghF8MdBH8v5YX0Kb16hWmrO9awVQSWefFAHmCfQ46Zwz6KKzKGr1lpGBKKveMLbEyqg+mrGeWKUvqalljFclAy1IJUD61H3aisYlTaR1I3wRmKMixIqJZSJBI2ieoEke8cxFw4p9H9JBatULD/mJTIt00qCvxPphLxjgy0yrU3YqV1sHKalGtUuVjUSSDZBvIkCcDJCeOmzoThPiIjz2TpM4XTLUtK32e0kHnuOv3sO6nF1+ra6aBNLhXRFAOptKj1vAueQws+pqS5TdzY9OkD1jbCbK1HNV6brd2EqObKZt1P52wiisip9CNuErR2TsXw5jlhUqakeoWOkiwUNCEWB8Q8Unyi26PjNEDPZpo2ZVHK3dUyfIknnvvOLclR0QJPsqqjy0DTE/D4Yq/HKcZqoYs603B5Hw6G/8AZCP4TgtR1pE9m5WxRRQivTqiAV1BuViCP5/M4sGcy472o4cTU7tiLkiKSAeWwHx6YrWeqnSqKCzu2lQoJY+SgXJ2264ZZdhXUKmao0zAFRUp1mqyLHvNbCDYiAQJxqx8RoR9hGpfac2m3VzewG5/QxFxyszKMtT/AM6tGuL90nMn0E25n0wY2TWkAaZ1VD4e8qkQn7qAWNvM+fURCik06Z1O16rnc/vHkOg8sUOGHBqC61RbKfCsRZKa2+QHxw7TgKLOm2pizQANTH2mJAuxPPCPgzn6woW8Uzy/Ed/7Ye/4k06QRM8xB8vS3XrjPlavkNGf4Es87cjfGHhLL/ltBtNzeNiRpM88ajUAWkybzyx7U4hUCkaHMjcKT5SCPO3vxFOIaJsxkKhCgCkQDJLK0zIMiDZiR8z1M4eGnWrkA820yktJIY3YtIMWIIjczGA6fGGCg1NaXKy/hmFUk32Edd7x0xpnu1GgSiFoQ1LbaAq+IsYFySvqvmMaFJUKyZuD1BrKuWEsUVyeYGk2ITvAdTd5EgnynGPwZlQBZ7wg6qmohgx2Ity6+ZnADdpKn31KA69Mr7WnROkRqF3HtRJx5T4xmg16DMxXVADeGQtiAZsxK25gg8pG1+DiYZbNq7R3ZEKJaCCV1eIeEeI+0ZG+CKeRcaRqgAKGSW3gByGF4N46cjiJO0ba6dIqnesUBA1AAuTpF5MxEg3EEQLT7W7RBSFmG06ittQgXkcjKsNrRgM42+qOHBNW456b26nc/wAjfEB4a0NJUyWNgQLkn+ce4Yir9pGZ4pqBvEgmd4abA7GB69MTf40libFjABPxJj18vXEJy8DIhq8JqXKkSbGTsIjl/OMbLkK2sMxU7TvBAO29t98Q5nj+i1j7IgKQYjxeRM3tyHx2rdo5YIqFzpGwYQYBM8oANzyGIOOPux1Jok/w2sWDA01tEieZkm95n5ADHtPgr6vEVI955zHmPLANPj9SpDaGRe6d2UgCNIdiRJJMimR6GRjP9pr+JVCtUCUyviLSrMBvvPdjl7Y2xWEIduxXJjr6nAhVX9e/EbUzzA+P9sIP9pXapoGxO63jfci33Ttyi+DjxGZjUZvz5eQNsVU4eBW2Nfo37LLlKPevBrVyb2sgPhVCAN41EjeByAw1zPaGKiqoHiZlQblgh0u56LIIH7pwJV4utPK5epcCmkkXBA7sgW3FrepGKPma9Q0DUqaqNLu6dNnMLWMVazVqdKmxBLuTTuYAE7zB9FTjCKM+rnIdcX4sKr1Dr00ac95UhmCdfZ+8eS2nqMU3iHFTWkkw+YejSy9M0gIy6uGDAkXlwoBU30mTfEXHM6zN9X7urSoWNDKiCzEiNTvupkAlWvPICYc5TgT0VFeqQ+dqCKKEQtPZZVF3I2UAC97BSRllJ5Hs+jXGKxrVdsqubzFM5mqrUUKq7KssyoijbSJkk3O/McsHcOoKMw2apj/KpFlDAMFcAJTYkSp3+9z64U9qkq0syajEfagMjqsKRpVDpBJgrGkyZ+OG/C+1VKlkhS1MGbUakR4ySbPIM2gzva0c5S62j5KR/EvBb+B9o61Yo9QLAEqqoSJg+KrWJOld5lpkAQIJNqz/AGdGbFMI2l1ko5E+EjxKwG4MLbkVHS/Nfo7Q5t3FXVpoBGQAEy2qFDFtSrABMBQTyiMdNrZ7uVLayCByN1HvvzjE21j5kc1t9SLg/YiklCq9VVq1T3iSfZRVkaUB/EZJbczyFsUbi9J0qslPvXFr1dUDyNRrtptedrRhhxLtZm5YUnqKgBZhYiDclpFvzvhJU7XGrTdakDRpLuojwagphdtY1AiIBjqcNj9QsnSFljceWzfJU6lZitMwq2q1rk+aUp5+eDQUnuqQhF9oiTrbzM+KNyesdMZVoimvdLVRaQkeCJNyPavq9QRtgWjm0Ckp7C2B5SbEDrAmcak1RMbdlqveZ2vFtKqB+vecXJqE7lj/ABY5x2A4gvfVajsAGLXJgbGPnGLwOOUySQ4YchI5TNv1zxmyy5CjfMcKnZ2G8evWfWMDjhdUGAw0wYmeh0nzvuOfXEFTtfTVo3WYnnfa3Pp7sO6FUVFBUkgxHvMbczhIuIaEWb4LUL6gi6VFgXtqgmWmfvE2i4VQcLM1wyuRWDA6HplAFqDvAfCVOgeEgNNiY94vY6FekaS1KmlNQMyYgiJF7zfbe+JmajpZg1KE9o2Om8S1jA88HdfYGvgqvaClUqqlRENHRr1KrKFpgqo0KAbyQNjtHSMD0tdJsuzPUilQc11LD7IFiV8iG1La94JGLhWy9FVYVBSAvq1QBv57HHlDK0YV0SkQLKywRcQfFedoueu15b3UwaNHPc9mv94aooqVIalUCwwmWQgmBZYU+KL22N8MuG61sVqCiO+K0h3ZTS9N1RQsA6l1ESSOm0YuNetTpqCzJTXYeyoEyYEbTB2HLEjUgR7RI36g/DA3b4RzjRSkFUd54a3jNGJJMhILgubkkzDbgfDDJVdv/wCcKeRUaY5gAQ3PmRiwLll3EH3DHpQH+36jAk3LtHUVWrwqsZ1U9QMm7Bt9wAVkTuTG5MDbA54dJMkXN15tAgSNJkiBaIN9sWqrEbfIjEXdrvA+F8ZXj5GK2uVK8hJGllKzYKVXSF2SGaVmWLPJFsD5bg4XTpVlfxL3hC6hI5CSF3IsNtugs9SkDcW6/rrghaaqupoiQLnckhR5C7b4b5PgFIq2W7NkD29ySeZ8z0JnBS8LCgn8tx8f1fGcY7Umn4Vp01lFdW9qQ0wYNhZT1P5Yro7eZnVEownZkEH4Qfhho432Fot+eNb7ZkR/smp661M5VLrLMy5ioocGQC2oEBbGZvXchwd89WqlHXvAVJzDF3zF4ICPKKAqlfEqCzCJ3L3iqrma3dnxZPJKC6/dzGZf2Ff8QABqEbXj72Pfow4fCZmsxJ7yppBN506ize9qh/8AHyx6scEdq8Gd5pVwZwzsvQyrPUJLaQS9Wp4mMXJmLDyHSMDcI7Xo7PWIBUsH5Eoig6B5HSTfqW6nEP0w8c7rLLQQ+KsZeN9I3n1sMcmocRZVKz4WjUOomTifqo7LSHBX0sqe0uR12n7S/WKa0xTVYcuH8epvDpkaiQobmFgTTXoMVqtvsRbDfjYp1FFRWOtSqMPukFSVan+EDSVI5eCJkw17H8DpVkermQzU1OgeIooJAkl7CZKgCYEgkQQROCUYobI+XZeOCZzu6fcqAmo0jUOzNUq1FptPQhVI9R6YV8X4+9QsARL5ioiT91UABJ9Ln4YSJxajMHMgLBtJLC4ZNVQU9OoNclUt53iPiHF6ZJZHoHxVGLd3WqENUMuYdFQT0i3LGP2pSfzLvLFfVBFbidR0ZKMrSFmqGwY7k1HNhJ+4DNtsV3NZtdGhTKSCx51mGyjmFEn0knc2kzq1qsFyzDZS8BROwSmthJ2AGGlDs+1E93GvNuCpHLLqRBB3h9Nj+AGPaPhvBQgiT3kEdk80WplaqqyqSRKiZaWYAkem/liLtDxssulPCo2/r8/dhhk6DU6Kq+kqFJQhSupSWJJk+OTIn9kYQV6YeptA3j1xXYWSofdiM6lBRUqBiiqdQQnUZsIhlkX2mMO+K9s6RCLTyxRYhu/BgqQxTT3dWWIKtvPKIgYQdm+70v3090FPeaZJiRsAJN8TZvNZGmlX6u9bvHWFZkc6mkEg6gQAQIkXGrpbE5I5B2Q47SSq9QrTR3RyAqMUJZNS6aZBUCdOoMYlrAXxsnaer3L1atVRTbXTalToKNbGm4XxIBEGDN7A+WKZX4mYuzSUAG0R5XETttbri2dmuCCpKZtlVEppUCd+m7MkGqgYEaqb6ReY5E4nq1yMpp8AXZbNVGZ0ogrNIyNfdEAVULFHiz6QFDGAJPOxttbg6xUoUMxVQuy1W1MxNTWp0guX1MCtLYmBvBxA9PKZOWWqaVSoGVG7nvBB0EkAKNawwAJIuD0x43aWhrd6bsX7sal0MofRJsWJuSwAB5ncWGBJuviOkr5Nc32fr0qbk10qFhB7+q6TcGxNUqTA5nmeoww4dWNdqiir9XoyFVEOhqRKq5h0I1AliBDQQxM2GKr2vrj6zIhppqNW+qXckjmQd8TcH7TinYJqdnDHUxtppovhgiZCbXJPulP1XYw07QcZY6qXfqO7YCSZ16QVZTJMMGuTa4vBwXwbtGtPKUzmKj6y1SCwdywDbg3JgEDceWKlmOC1zVqH6tW0tUqkTTYGGqOQTMEWONH4VmWqSyVWLHdpJN+snAb1dpglTVF04X2lFZ6iEhAsd2SzEvLMOdpsOm+J6HEnJhVZrm4ErYSbjeOcbXxWzRfLqTWRUBDBSxK6lUSwLLcKxKCenqJ37J0/rAevXbUWMAOdUKDKoTuwHIHoD0hJZtMe7EWNTlSLH/iIO9RB1gz8wYxiZkMYV1Y9Bv8ADfA2b4mibAR1N4wGuYo1SUZSD7iPgcY166Td68Gp+kVdjkPG6/1xX+3+SqVEomnLapQrvckmm17CYcE+Q64hr56rRbwMXRTdGuvQidwPQ4Jz2ebM5d6lONAjw/8AEplUIYEiJVlIYb7NcEaW3Y88ZRuJneFwlTFdfOjOU6gcKzFiagoD7dWKiatNT/n03KBmp2IIsbgin5/NhQIZWUooQofZICltanxK02vvvJjE1Sk60Q8HXVqKKA+8NJOpxzEsQBG8HkBiDN8dro5DOrkNJZkViTCAyxEkDSBBtE9bbIr8CM6Rxpvq2XXLqddTV4j/AMys8yfdB9FTlhhwPNrRppQRwdAhiOpMsfUsScLeG8BXP1XrvVqKlMsqlUGi/tuXbwyZAAAmAJ3wm7QcQyuRJSgald5hi4001MbMwgsR+EQReTj0FKufBhcb4A+2k5vPumqFpjTqIJ06QWJIF/P9Xpub4cabaW5ROkgiCJVlOzKReRhvw7jpVia9MVFdtXeCzqx5hh/8m2LB2T+jWrm3lqmnKJOmrYlwd0RTbfcmynrscbk93ZsSWioT5TscMzTU5WrdSq5hKpA7uSdNQEAArAPhgtO2qbX2n2FZ6H1dXqMkKpcqKdgdVixOlCwVtIprtdmN8Ns9x3IcNpinRRWK7DfxWuzG7Meu5EDbFO4n2y4jm5FGg+jlCkL/ACGM08rn9eikcdfYZ8Z4PkcuNeaqGuyABaYchAAICEiFC29lAJ6nFLzWZfiNdRTpgIgGmnTUKiqJgclVQJlj+ePF7PVqhNTO1O6pqbliJJ6Iu0+Z+eC89xMjLmnlKZSjaWIgvGzH8XM325AbYVNrzb/sOo2+Ee5/iyZS9NhUr8qg9ikb/wCQCJLX/wA1h+6B7WGHZCt3cVVM1G9o899vT/XHOKtQkyxJPng7JcUqCEDlQxCmOhOGyYG4pRYcWZKdtHR+1fHqNZGCVAWV2CqEYQslSJNiJQOCpHtta167w3JzLH9b4GoZUHSFnTAjUZIHmf6YbZcAELygz78OiMnbuiPhSD6vXn8DfKT/AC+WIBlFpvoq1r+1C021KoJ02JEE7gdCDbbDfstmWpNrX2laRvuD67ennti05vTmDqanSQsCWc06TVNhfxAGIFwTtzHOOXJGPxfk5X4EGRp5OVavVrd2VhXaYEiQBqpkRJ2GxncziLK1hlc1WrtV76nUp+CsQpBKwyB5EAkUwLjlhrxbJv3YSnmtEW1Ko9kQAAFfw7GRJ3O0Yr2W7D5xZK92VYb94kEH8SzO3XCRyprs52uSv5/tNWzFSahDxOkaUEAx+AKOQMxvOMyOcSojd6WVQNR0BWexWBBZZBLbyDawON83lGR2mhREwLBvCQCDpAaJMyTEyBEYa8B7I08zTZiwVwR9mpuVOzgGSASSJkid456G4PkVNoV0MxTet42rGmLSO7V4nzDrzPP3rh2tHIq1nrMOerRa8SYEfCbYtOR7IZVKfgpB2F370ln2v0A2kACN98F1OD0Xp933ehdWohFVdRvJkC5v/LbGbJO+FYyRXf8Aa9VohU1kgmzmSOhn1ncmLb48odrKhqeEQsAXg3tJ2tYbDz9ce5vgVNW0hHEgkDcwJmCBMDEdHhdObSOhi/8AfGSooNysG7RcYBemHBenSVlcaoLd7oLeK+nxBBPLfAPAeMd3UakVFNGYPTAYkKDEAFiSfZ58xhvluHoufRDFRKqsp1DcPTax/iXltyvtUu0TVMuFy8nukZqiH8RMgM1rlUhY5XIiSMaYKOWHtP8Agtbi90WCrVJytUEw1OrB9GMj3Xb4YX5TiRBp1N9Dim/KRYqfVkLD+Dzwv4rmatBjTqadT0qeuDqBDKr0z5MFYfPrgTh2ZlKwNvCjR5q4H5OcNH02sXY7y7Ncl24lmdOYZORn5WP5YV0+I9w9TTtpaR1EFo+IwtbjAeuzE8lQT+00sfhgOpnQ1W5gMwE9ATDX9PXEsXpnHh/gOTLa4LlxymlNtYF6aRSHJFgQR/XHOszSPhJ5kzi5VM6KtGxDaQKeoT4wg0I14IlRMEbk88V7iND7Mn8LL8wR+ePRjwzNJ2dd7UcWapWpcPyp7tdP2jL/AMNBaF6Mb+L373wVm8otCiKVFE7u4ZCAweN5Bs7EXvfFZ7OcYp0Er5+vdnchBIDNuFUTtYEk3gXg7YW5TtxUzdQ03opUFZlVaaAqyvMKVYHUDz1TIgmwxLNvnk3HhLgXHrjSvsPyfZTL5isxFP6ulODmGpsRTYH/AIQQyAzeUQBPQG0rXq51RRyo7jKpCh4tpFvB+K1hFhv0mtcVzZqVafDcu5ILAVahOpmJ9ty2kTCggEidKdTh32q7YJlVGWyogKNNraQLe6OZ3nzxBt6pSd/9l0knaX+CfMZLh3Dxq0CpVAvUqtqIPqbKSeSjCkccq51tPeGmn3fAXJ/7dEED+KoV9Dip5LLnNO1Sq+mnTGqpVf2KYvGkc2aCBsWPlJB+S+khKDKmXy6pQ2epDGqfMMSRNpjTy9+OUJS7/wAAc4rhf7jrjfYGhUWGqVnqkEhqjAlPRFAVZPKMUvhyPlKrZetZGmJ2BgkEExIYCJG+Oktmh3T1kIddBcEGQwF539/uwl7aZBa+UFdN0Aa25QxqHu39VHnho/JasXZweyF3C/oeOZpPWqO+XBg0VKBmIMEsykqVWLASDYkwI1VDjPYitlajDUjhYOoSN9rG+PoDgHGvrfDqdYmWKRU/fUlXPlLLqj9rHN+1Pid/M29Bt+WN0vjHggns+SqZJSqAEy0Xj1wXlnhgfX540KKol2VR1JH+vyxpleKUSNQWt3aae8qBAQupomNU+7qI54lHnkd8DLhNQJSd2EhSSRzYDUWA6SJGMyXbKicvVaopFSVCIGOlgSSfMQQJBPPnGLDm+w9OtRnLZhhScGGRg61PM8xe0DTF5AuMVPOfRdXSSlVGHoV69NX5Ylkjjl9zlfgl4b24pMSr5cAkeBgx8BG1mkNI9/mbjFwoV6ApByrANB1NCDe08p5SJE2ud+TV+FVaUq1FwVM6gCV33mIIMdce5ahUrh3apAprYsTYBlCqgvsX2AjfzxOXpoPmLr+52zXZ0fjPFaVRlp+APJXxEDQQJPjjna22KuEalUDK5EEjUJ0yRfb2gwsRzAwNTyGqhQZgo7ytXUdW+yyygjoFJa8j2ul8QZbL1KNRQynUtXQVJBBYJdYBuTIFsGOLXpiudnR8rxim3jpIUYDxKrKwE22IuPOJO+CFzqtJVgr78gCfTniojOZh+6qUsrYIA7gH7RgfHyg+nrhmM1P7J3g2PXy/QxjyZHEouQ2vn6mrxQYv+oxDWzrObke4DrywLmc/MA3+P54hGYHvxmc7Cw54WpTqxJpzHwMH4nAvEcqlYEOAVPXkevlGJlqhka9gCf8AX34WV+J6bGwP9eeJrZyuPg24mnGmU/tJwt6FQgsWBAAJ3gCBPuG+IOIZymxVqSd2GRBUQTp1rAYibgMQGjkWIxdOL5dcxQBtqHh+UjFWyHBdVKsSL03pr5jUHM+ngx7Xp/Ub4/n2uzNlxVL49MCYURUAFR2pmCWCL3gkeLwa4JBkRqv5ctkzapK0g2uYSqGIJBBUwkW1A+REkXk40rZOAVPtruDzHP16zzBwYOErUpNVok6qd6tM+0q/jRvvKOYNwL9Y2WjPX5CuBaRNCq7UHPsl0mnJuNYsyfvDVyscH1OGslU0ay6S62vKtPsMjbMsjceYMGQDuFovEsoaTx9ZoA9y/NhvoPVTe3U8uZHBWFVBk8193xZeps1M29k+7Y77HYEQ9xJ8jOP4KXn+JNVpKNlSyry6k+pP5KOWLT2Fyoy+XrZ97aQ1Gh+8Vmq4/dUhR51G5gYqFDLsyBVUlmaFA3YmAoHqxAxePpFAyuVy+RQ2oqA8bM3tVD/5k+6MPN0lGPl/+iQWzb/BH2Jzndpmc63t3pobHxOJaPMLpH8Y88LeG0KudzQoIJZnAJPMxN+iKoLHrHxY8Uyn1bK5bLGzKneVfKo/jafNQyKemmMZksz9R4XUzYtXzrVKdDqlIk94/qYieUDaTiEUpSbX7IpOTUUgDtxxhWcZHJyaFJ4tc5msYVnb8RJ8I5ARFsD9oKgULlabArllKSps9cwa7z97xDuwb+FFvfAPZnJMRXzEWy1Iup/6jnu6MftaiXH/AG55YXDwxyt8LzjTVcEC1diu2AyzhKniyzkiop+4Gs7L+yQbjpcXx0bhvDgtKpQJ1ohKBt9dNllWna6kX5mccRrN99dj7Q6Hr6XN/M9cdV+izP8Ae0Xpk+wBp8lvp+Gph6YjkjymiqfDQH2D7X08lQzNHMOVFKtEAay2oFGCjqGpMZt7WEvHfrlSo+kHTJMIksFJgNa5535nzOGXDuH0l49Uo16aVKdYVRDqCCWUVVIva/MEHF3fhD5JC2Q1QSpeizFtSgEHuma6tBsCStp8iZOmnf8AB0WqON9pOJVndTVWmywe6amiopW1gFsYnzNx1GF1HiTKZ0W6Xjn8/PHR+OZjJsjLWBUuKjsj0zRqU6hhiVDR3knVpvcs10BvzLMoKdR1BDhWIDEESBsYIBEi9wMVi74OZZeEdtO4g0Xq0TILgENSqG2otTIgeGwgE2F8TN9Imd1krWVhtJpIA3nEeXrfnisJnBzmfS39sZ315gEddvkcdQpdaXbBnioxbL1QIDoZQgkSKlMzKmOrC2w5W2hkcrn8uKncoHIiqqQIcWYj9n7yk7ggbzjjtTPT939efLljMpn3pklHZCRHgJUnyJB28r4n7K8DKT8lz7bcEqURTZbU6cBVKlPwiR52AaTyXffCjgvCq9ZSaYstUQ8gBX8JJLTIgEbCRqnCtO0FZUZFc6HBVgQDIIg7i1sN+zfbGsvdUDWWjTBILhF2b8Zi9xGo7DcwBCPHOMOOzpU+UMe0+WzdJh3av9WpgU6bJzhYdioJYFmLEnaxiwwVkuMI2VU1EZ3NQUg0MdZ0AyG1AArqUc7R1GFQzlbP51AtQxKhWOsIgVR4zzG2q9788b8W4tSBRMszP4ZaswZTUqMQzFVNlWw95a5ABEZY9opSXP6CXQzzfFqVBu6rKe9WzBWViNgQ5uNQNiAbHeMNMpk6dRA6MG6g7r6jHOOJ12eoHgs1Qkm0ljJ1RHMlp9T54a8C4/VylVtdCo2sQylWU6fKRcgxuOXLfCZfSLX49jqTLrmcpooVWFiKbkeoU/lihcKz3epoJ8SRE812HwFsdGy2cFVCdBUOCGVxpYAyCDP8pxW8j9H6JX1jMEpJIVVGqOhJMH4csZ8GSEYyjPhlvq7QspZwqkc5/L/XEvBoZswkRrpq3vRgP/l2xpxnhz03YWO3v6Eev8jgbgNeM1T1W1FqZ/jUgfOMXjFODa8lXLlHlfKd4A6j7ROX4hzBxJw6sKdanXpmNpHJgfaEeXv/ADxPmaZSrb9df5Yj4pldDBlMK5kR914m3kYNuoI53fHPZUCUafIdWyq5POU61G1KrMLyRpGpJ6XBHkR+HFh4tlBVTXTi/jQiB3VUfkjwUPQkHYDCbh1YZmgaLWdYIHmPZK9QRI9LcsQUeM1MtUAcaqTSDadrehI2PURgbOUue/8AkWqBPotywqZ+hrv3et1/eRSVn0N/cMNmyy5rjeXp1hqQ1ASOsB3g+RKgHytjMZjTk/qL+SEPoxf9IuYJrVGm5Dkn1dp/IYk+l+mKdfL5dLUqNFFpjoIF/U7k88e4zE/TfSP8nZv6hnHKIy3BsgtIR9aNSvWJ3Z1Kql/wqCYH98U07Ez+rYzGY0rtkkaUKx1xuNiOoOL39FJKZmsgJju6ov8As3GPcZjp9BXYR2jGnjeSYGCz5eSP2iKZ/wDUfPHT6+W0OgRnALMSCzNNp+8THujGYzGfJ0ikCWpSA2kbbEj8sVntN2Xy+cDGqn2gUkVVtUteCdmHkQfKMe4zAg+TmcN4jlhTrVKYkhHZQTEwDAmIxEzYzGY2iGjMeuNdRxmMwQHnvxui2x5jMAJ1DgtbRwXvUAVwtYAgD/8AQikkHckN8l6Y5tSrFSBymPnjzGYzYe5/uKNMlnXoMppMUIGoEEgzP9sXHgHaSvXpTUeYaPdY4zGYz+qS0sfH2MHc29BgrJ0gT+umPcZjyIfZGiXQDxxQyMCB4Njz9/XFOz6abixsZ5gi4+eMxmN3p+xl9RxxgzDc2Ck+rAE4gekGy7KdtLEeRA1Aj34zGYEfH7l59MS5fOMvdVQYeQJ6gm+L/mMglZDrHtBCY6kHbpEW9TjMZjTn8GY//9k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220" name="AutoShape 4" descr="data:image/jpeg;base64,/9j/4AAQSkZJRgABAQAAAQABAAD/2wCEAAkGBhQSERUUExIWFRUWGBYYFRgXGBgaGBYcGxcYGRcbGBoeHSYfFx0jGhcaHy8gIycpLSwsGB8xNTAqNScrLSoBCQoKDgwOGg8PGikkHCQsKSwsLCwpKSwsKSwsLCksKSkqKSkpKSksLCksKSwpLCkpLCwpLCksKSkpKSksKSksKf/AABEIALQA8AMBIgACEQEDEQH/xAAcAAACAgMBAQAAAAAAAAAAAAAEBQMGAAIHAQj/xABDEAACAQIEAwUEBwYDCQEBAAABAhEDIQAEEjEFQVEGEyJhcTKBkaEHFCNCUrHwYnKCwdHhFTPxFiRDU2NzkqKyVET/xAAZAQADAQEBAAAAAAAAAAAAAAABAgMEAAX/xAAsEQACAgICAQQBAwMFAAAAAAAAAQIRAxIhMUEEEyIyUWFxgTOh4RSRscHx/9oADAMBAAIRAxEAPwAjhnHXprCgAfng9O0TltQWOo3GEicPfpgtOC1DcWxpEsMzHENbTFj0ww4XV5GThZR4XU2jDfh+SqJ9wHrJj5Rgp0Bhr0ca9xg1EMXUfHHppnpg7CUACkRjZaeDO6xqKBx1gojSiDaMFjgygeIxjbK5a8mMG1zPwxNy5KJKhS+QTlPxxGOFSbMfL/XDOnlhuRgkCOWO3DqgZ6ekCSSTiFsrqMnBrnmb48LYSxqB6WRUfdBPmJ+GCQIwJVrkReMa189C/q+AEzNMwMyIxAjSDyxD35x4DHnOAzjSqdxhLmagknnywyzhB8hhLmaHRjBx1HCfP15PvwG2D63BKh2viI8Ocfd2wjRwpqg8ica6WPOPjho+QPMYiOWI5HAqjmK6tFvxSMRdxffDZsp5Yj+qc42xNsdAJTEVSng56PIf6Yj7jrhQiyoTiNFM4ZtleWJMtlb8sccdlpcIQbgHE65JRywTGPTjfbIA31VemPDQjBAx5GBZxCU8sYExKcascE49WgOeNiqjljw1Ixoa2AdwbUaA5Yjz+cSjTepUYKiKWdjyAuT5+m5MDnjBmYxzb6Ze0i9wuVRwXZw1RVMkBQdKsOpcggb+DlzSTpWNFWV7j/0v5p2Jy9XuFB8Cqqkx1qMwOpusW6DmXX0efSnWr5lMtmiG721OpAVg8WVogMrGwO4MYD4ea2U4fTy4o6zWZ+9IOza4VEg+JhpvIMa1gzMbcB4ewzlOkaJUd9RZmJABNNy1ljxHUjKTNjO98YY5/nqjZLEtbOvsSMaV3xA2YONDVON5jIq1T4YAzOYk25YnrZVn2MDC2rlXHQ46gk3fnGDOW3wtqFhyxEzE4FAsMzFadzGBUoAm39sQrSPriRcu52MYdI5sKqZinTAEyYvPzjywJ/iVMGwE+h/rialwJ6h3HmYxJU7Mf9T5W92EYRbXzqnZSPj/ADwvrVJOHD8AA++fd/fBK9mAFnX8cLRxXWvy/XwxCaeGOcymjZpwBUqHCNIJHojl8MavOI2r40+sTgHEppeeNAkYw1MagnrhWgna5xk49nA+dzYQXPX1tvA5+mNdkkmycAkgDnhbxTiq0nCTJ1qjEbKW0wT5Q4+BxQ63ajiaA1ly9TuYZlasxkKAWlhS7vSNNwPdJ2wqy2cq506TXKVStSo7RdxTpkqqSfCQAFnoZuVvlyZH4NOPH+S58B7djMZhMuaficO2oN7IVQy61ItqvEEGIMXOLVjmPY7hlKnXolJOo6tbbkjUCG9zNa0keU46UWw3p8m8RM0dZGNiI42Jx5GNNkCPWOdgJnebb44HR4XVz/Eag8Sg1naoWN6S940AtyIFl22EWFvofKZUHxN7I+cc/MYq/aHtLl6i1RTVzUVUQFie70s8EqswRqAmwnw8sQypy6LY3q+TnnF+KmlmK1Gkwhaj1EJJhBq1SBHi2FvL1GF2V7X1UzNB3Heaa+tiAwDsQbRAAYa5j0wVneFUazKXSA0uStmWHBqqLXGkswmTAjkMWLIUVyavTQAihD2AYVaZAZtVvGyNLIxuAAOs5cfpknbNM87Z0emQb430+WFvCc8HUmZiLjYg7HBLZ4jG4xhRXA9dRzxEeIHENbOgjbHHEFekMANSjBhJawGJctwtywLAQD1wwgLS4O7AGVAPWZwbQ4THtGBzjc+nTDOow5Y1rtscByHo1puEUiIHLANev0xmZrjnhVmeJwYAgbYU4kqamMWA5k/0540zue0rAY254EzOZMWOA6rahgNnAWYzJY3bAtbM2wZV4eYkdN8Kq6nUUHtdAbe/y54k0x7B61ckwAT5b/IYgJYT4SPcYxYMnS7qkq/f3c82JPXpyHpiGudVv6Y6jhUa8c8bUMwOeJHopzjEDIBt8scA7tip9qOPqjVqa1qXfdzSOXQUmrVg3eMKp06SCSoAVRtpkwDhtx3jPc5dnEhpVUiJ1ExImOUnyjFN7JcVUM9fvZd8uzUtd4aKNJiTMyWVpFpAXzx2bMocFMeLZNmua7UPWr5NWFRssaKLnNeXJVmhtRZQpOknTdbRzthYeJUaeazTZbS1CmtOjTWn4gz10ZDo3O4iBvODcrXzjVzL95T3OrSzBoJimSxZVY2kGBIkXOIuFVQc3QzOapU8uyuSTJQuBTqaiyuxko+ggiD9oQNsZFn37NHtOPQfwjICjnctlqrFSKC1Ao2qVhrYqxH4NbEASCQJ5YvRbAHDGp1v957tQWL90zKNYp2UX3UMFmPMTzwH2r4+2VpAogeox0oD7I2BZo5AstueNWKscLZmyKU5fqF5HjVKu1RaThzSYK8bAnVYEWN1PyPPBgkmBudsIOyGWNNXATSr/bHwMoLOxJJZmDOSpUT3aABB1w/zdQojaSoqNYBnVWA5mCd/LFoytWTcKdC/tPxtqFKlUo30VtLAxFUd02oeUxadioPLHLqOdLVWQGxUctxq1rbl7K4vPaTN/wC4Qw8SVVMeUMCfPeN8c3y1cLmCZ8JVPyOJy8MpFDTSVqLcyG1ehP5Ya5GuPrHh3p0qanpIqVWAj91lwqWqGYsLy0D3AT6/2wy4JltJzLc+9j+HSCPzGKLsDGfBcx3KALMU3anDc0DFVnqQpUz1XDKh2lRigKEO9lhgULRMXErMGN9t8KEEd4PN2/InCvieY0fViN2qp8gQfzHxw3aEH2d7Vq1N6caKjQAVf2YN2BEMTa0AbfA3hvFg9TuRRAAEKabEhVEhS4Md2ulRBJMmANxibK5WkaIBp0yHAdhoQ6mN9TSJLSTc3E42oFKYK01VATJCjc8p/VpxlhhyqduXBWWXG40ojWioxHmMydgcBHP2j9HEJzvT441cmcaLVtEyceVM5aIgDCj64catVPP9df1yxwwZVE4EqZROdziI1sRtmPPAoBG9IXvjTvFHP54irVb74DrE8sBhDK3EFtzjAT5pdwt+s3/LAjlhy/XwxFqadsKEnrVS3I/EYHagx3OMl/w/PHveN+HCsJoMmY6YynliJkA4lDt0ON0fACWftrkc5m6ApZamdWomp4wvh0sNOrzLQYiQbyJGKrxnhlHJUstRp1VNWktWpXZTPeSTrAEzIMKF5gzaMWbiHbINR7lir1a9Ct3uhvDQNTL1SlMRN5AUgmZM3xxl8qVUMImOQ/L9bWtiGVqfDNWNOPRaE7RV1VHSKRcamH2gNVZ1KssukbWI3neDGBMxx/M96Gp1CE0KQrMSrqpkaucydNriRB3OF1Xi+YzFVWqOH0hVLG0LHONgBaRG2LHxDKpn75ZVo5mmoByrH2wqgA5d4h7ADQ0G33ucdFFqkhpzk0dJ4Zx/vqNOrSpr3bKNK6j4YsUmLFWBX3Tzxz76QO2BbMvRKrppJp/F4201JM2sVURHXrirdnu0tbK1CEquskRTMGkZ31K0ibLFrzv1M7L5Gnmnr1K41HQVuST3j6pqkSNRXfxHcz5YvklUXt0RxpuXHZ0f6M9aZZHqhZqkAFUpJpUMQNWlQXOqeZNusyw492mysvl6wPerBqaadJQSwDSCVJbSNzveQDjOy9emtAU1DeCFAMFhaxJ2JZyzQbCVm2KVmqSvXJDe2S5h5JkS8qQpmSRMGDqEkjEXnainHorHEnJ7+A3imVqLqSmXqLMvSLataxI7skkhocHTJnwgbXp9PN0xWeDKLSXRyJUCAY6+KcWPgueY1u4MylNxSM8qZFSlPnoeqs9Cv4cCVezuvOV2qRTI7slaJIDd4uuoGnYlTDBYEsYxtb2jZn8gHFK7Gpl6WXeWMghTvsZ8gfyHli6ZfLd2InU7nVUbkSFAMeQ0gee+EnC+CUqVV6y0+7UALSkyxknWwBuARAUk8idmw+y7kjU9rWH4V5T5kmScFcAZH3wHeMTAC1idtlX4csVxqjOq1mBCIZpKecGZ/icAegw14dnNVI1NDPqp1H0KJZw9QwoF5JFowFw3iBz2YSU0UaUO+zeS3iCSAY+PLDKSiuRWi30CVVEam5KKoJkAEgAEj3jBiNTMAhgOZJIAA6naeXvwT/iVK5BBNyQBf542TMU2NhyF467Cep6eWAs0WdogBq9EQLAllA1NFism+3Xmbr54kStTmJAWW1NvphQQSBcavODb9rB40CT4Bp3mPDab3sY9PnjSVI8JDfxATe5E3+G2C5h1BRWViVCQdCE6dMA6BrgsNLQ8XtOq1hgRuMoIDUyPFsQNnVj6blQQW2Ck7YPFcQYVhNwIYKfODAmY8MTe454gXi9IwORuLAyCCbROqRFxvqGFc0GgN+IJJlbCwA0nn4WDBrzMR+zPPGrZqlMEEb3kfl64Y1M5SDAN7R5MoBsofnYeE4xc5TtqTSTMBgAYFyQN7Tf1x3upA1FFXN0eQc25Drf33ty+GA3z63ijUM/u29JM/mcWGpn6QFgDBAsPj6xtiGrnKIiYAP3okDoDFx7hge8g6or/ANZX/lP+f88eDML+Bvh/TbFgarQki1vK202tjyrQpgSY+VrEkHpsfhgf6hM7QQiov4Dz6Y2H7o/PDM0qRm4sSDaYIMcvMfqcRPSp+W8WA35DCP1CDoAFB0E+VseBFnY+k/3w0XKjqB64wUvQfPB907Q5NwfN93Yi6VQzemtQwjlYMPfghF8MdBH8v5YX0Kb16hWmrO9awVQSWefFAHmCfQ46Zwz6KKzKGr1lpGBKKveMLbEyqg+mrGeWKUvqalljFclAy1IJUD61H3aisYlTaR1I3wRmKMixIqJZSJBI2ieoEke8cxFw4p9H9JBatULD/mJTIt00qCvxPphLxjgy0yrU3YqV1sHKalGtUuVjUSSDZBvIkCcDJCeOmzoThPiIjz2TpM4XTLUtK32e0kHnuOv3sO6nF1+ra6aBNLhXRFAOptKj1vAueQws+pqS5TdzY9OkD1jbCbK1HNV6brd2EqObKZt1P52wiisip9CNuErR2TsXw5jlhUqakeoWOkiwUNCEWB8Q8Unyi26PjNEDPZpo2ZVHK3dUyfIknnvvOLclR0QJPsqqjy0DTE/D4Yq/HKcZqoYs603B5Hw6G/8AZCP4TgtR1pE9m5WxRRQivTqiAV1BuViCP5/M4sGcy472o4cTU7tiLkiKSAeWwHx6YrWeqnSqKCzu2lQoJY+SgXJ2264ZZdhXUKmao0zAFRUp1mqyLHvNbCDYiAQJxqx8RoR9hGpfac2m3VzewG5/QxFxyszKMtT/AM6tGuL90nMn0E25n0wY2TWkAaZ1VD4e8qkQn7qAWNvM+fURCik06Z1O16rnc/vHkOg8sUOGHBqC61RbKfCsRZKa2+QHxw7TgKLOm2pizQANTH2mJAuxPPCPgzn6woW8Uzy/Ed/7Ye/4k06QRM8xB8vS3XrjPlavkNGf4Es87cjfGHhLL/ltBtNzeNiRpM88ajUAWkybzyx7U4hUCkaHMjcKT5SCPO3vxFOIaJsxkKhCgCkQDJLK0zIMiDZiR8z1M4eGnWrkA820yktJIY3YtIMWIIjczGA6fGGCg1NaXKy/hmFUk32Edd7x0xpnu1GgSiFoQ1LbaAq+IsYFySvqvmMaFJUKyZuD1BrKuWEsUVyeYGk2ITvAdTd5EgnynGPwZlQBZ7wg6qmohgx2Ity6+ZnADdpKn31KA69Mr7WnROkRqF3HtRJx5T4xmg16DMxXVADeGQtiAZsxK25gg8pG1+DiYZbNq7R3ZEKJaCCV1eIeEeI+0ZG+CKeRcaRqgAKGSW3gByGF4N46cjiJO0ba6dIqnesUBA1AAuTpF5MxEg3EEQLT7W7RBSFmG06ittQgXkcjKsNrRgM42+qOHBNW456b26nc/wAjfEB4a0NJUyWNgQLkn+ce4Yir9pGZ4pqBvEgmd4abA7GB69MTf40libFjABPxJj18vXEJy8DIhq8JqXKkSbGTsIjl/OMbLkK2sMxU7TvBAO29t98Q5nj+i1j7IgKQYjxeRM3tyHx2rdo5YIqFzpGwYQYBM8oANzyGIOOPux1Jok/w2sWDA01tEieZkm95n5ADHtPgr6vEVI955zHmPLANPj9SpDaGRe6d2UgCNIdiRJJMimR6GRjP9pr+JVCtUCUyviLSrMBvvPdjl7Y2xWEIduxXJjr6nAhVX9e/EbUzzA+P9sIP9pXapoGxO63jfci33Ttyi+DjxGZjUZvz5eQNsVU4eBW2Nfo37LLlKPevBrVyb2sgPhVCAN41EjeByAw1zPaGKiqoHiZlQblgh0u56LIIH7pwJV4utPK5epcCmkkXBA7sgW3FrepGKPma9Q0DUqaqNLu6dNnMLWMVazVqdKmxBLuTTuYAE7zB9FTjCKM+rnIdcX4sKr1Dr00ac95UhmCdfZ+8eS2nqMU3iHFTWkkw+YejSy9M0gIy6uGDAkXlwoBU30mTfEXHM6zN9X7urSoWNDKiCzEiNTvupkAlWvPICYc5TgT0VFeqQ+dqCKKEQtPZZVF3I2UAC97BSRllJ5Hs+jXGKxrVdsqubzFM5mqrUUKq7KssyoijbSJkk3O/McsHcOoKMw2apj/KpFlDAMFcAJTYkSp3+9z64U9qkq0syajEfagMjqsKRpVDpBJgrGkyZ+OG/C+1VKlkhS1MGbUakR4ySbPIM2gzva0c5S62j5KR/EvBb+B9o61Yo9QLAEqqoSJg+KrWJOld5lpkAQIJNqz/AGdGbFMI2l1ko5E+EjxKwG4MLbkVHS/Nfo7Q5t3FXVpoBGQAEy2qFDFtSrABMBQTyiMdNrZ7uVLayCByN1HvvzjE21j5kc1t9SLg/YiklCq9VVq1T3iSfZRVkaUB/EZJbczyFsUbi9J0qslPvXFr1dUDyNRrtptedrRhhxLtZm5YUnqKgBZhYiDclpFvzvhJU7XGrTdakDRpLuojwagphdtY1AiIBjqcNj9QsnSFljceWzfJU6lZitMwq2q1rk+aUp5+eDQUnuqQhF9oiTrbzM+KNyesdMZVoimvdLVRaQkeCJNyPavq9QRtgWjm0Ckp7C2B5SbEDrAmcak1RMbdlqveZ2vFtKqB+vecXJqE7lj/ABY5x2A4gvfVajsAGLXJgbGPnGLwOOUySQ4YchI5TNv1zxmyy5CjfMcKnZ2G8evWfWMDjhdUGAw0wYmeh0nzvuOfXEFTtfTVo3WYnnfa3Pp7sO6FUVFBUkgxHvMbczhIuIaEWb4LUL6gi6VFgXtqgmWmfvE2i4VQcLM1wyuRWDA6HplAFqDvAfCVOgeEgNNiY94vY6FekaS1KmlNQMyYgiJF7zfbe+JmajpZg1KE9o2Om8S1jA88HdfYGvgqvaClUqqlRENHRr1KrKFpgqo0KAbyQNjtHSMD0tdJsuzPUilQc11LD7IFiV8iG1La94JGLhWy9FVYVBSAvq1QBv57HHlDK0YV0SkQLKywRcQfFedoueu15b3UwaNHPc9mv94aooqVIalUCwwmWQgmBZYU+KL22N8MuG61sVqCiO+K0h3ZTS9N1RQsA6l1ESSOm0YuNetTpqCzJTXYeyoEyYEbTB2HLEjUgR7RI36g/DA3b4RzjRSkFUd54a3jNGJJMhILgubkkzDbgfDDJVdv/wCcKeRUaY5gAQ3PmRiwLll3EH3DHpQH+36jAk3LtHUVWrwqsZ1U9QMm7Bt9wAVkTuTG5MDbA54dJMkXN15tAgSNJkiBaIN9sWqrEbfIjEXdrvA+F8ZXj5GK2uVK8hJGllKzYKVXSF2SGaVmWLPJFsD5bg4XTpVlfxL3hC6hI5CSF3IsNtugs9SkDcW6/rrghaaqupoiQLnckhR5C7b4b5PgFIq2W7NkD29ySeZ8z0JnBS8LCgn8tx8f1fGcY7Umn4Vp01lFdW9qQ0wYNhZT1P5Yro7eZnVEownZkEH4Qfhho432Fot+eNb7ZkR/smp661M5VLrLMy5ioocGQC2oEBbGZvXchwd89WqlHXvAVJzDF3zF4ICPKKAqlfEqCzCJ3L3iqrma3dnxZPJKC6/dzGZf2Ff8QABqEbXj72Pfow4fCZmsxJ7yppBN506ize9qh/8AHyx6scEdq8Gd5pVwZwzsvQyrPUJLaQS9Wp4mMXJmLDyHSMDcI7Xo7PWIBUsH5Eoig6B5HSTfqW6nEP0w8c7rLLQQ+KsZeN9I3n1sMcmocRZVKz4WjUOomTifqo7LSHBX0sqe0uR12n7S/WKa0xTVYcuH8epvDpkaiQobmFgTTXoMVqtvsRbDfjYp1FFRWOtSqMPukFSVan+EDSVI5eCJkw17H8DpVkermQzU1OgeIooJAkl7CZKgCYEgkQQROCUYobI+XZeOCZzu6fcqAmo0jUOzNUq1FptPQhVI9R6YV8X4+9QsARL5ioiT91UABJ9Ln4YSJxajMHMgLBtJLC4ZNVQU9OoNclUt53iPiHF6ZJZHoHxVGLd3WqENUMuYdFQT0i3LGP2pSfzLvLFfVBFbidR0ZKMrSFmqGwY7k1HNhJ+4DNtsV3NZtdGhTKSCx51mGyjmFEn0knc2kzq1qsFyzDZS8BROwSmthJ2AGGlDs+1E93GvNuCpHLLqRBB3h9Nj+AGPaPhvBQgiT3kEdk80WplaqqyqSRKiZaWYAkem/liLtDxssulPCo2/r8/dhhk6DU6Kq+kqFJQhSupSWJJk+OTIn9kYQV6YeptA3j1xXYWSofdiM6lBRUqBiiqdQQnUZsIhlkX2mMO+K9s6RCLTyxRYhu/BgqQxTT3dWWIKtvPKIgYQdm+70v3090FPeaZJiRsAJN8TZvNZGmlX6u9bvHWFZkc6mkEg6gQAQIkXGrpbE5I5B2Q47SSq9QrTR3RyAqMUJZNS6aZBUCdOoMYlrAXxsnaer3L1atVRTbXTalToKNbGm4XxIBEGDN7A+WKZX4mYuzSUAG0R5XETttbri2dmuCCpKZtlVEppUCd+m7MkGqgYEaqb6ReY5E4nq1yMpp8AXZbNVGZ0ogrNIyNfdEAVULFHiz6QFDGAJPOxttbg6xUoUMxVQuy1W1MxNTWp0guX1MCtLYmBvBxA9PKZOWWqaVSoGVG7nvBB0EkAKNawwAJIuD0x43aWhrd6bsX7sal0MofRJsWJuSwAB5ncWGBJuviOkr5Nc32fr0qbk10qFhB7+q6TcGxNUqTA5nmeoww4dWNdqiir9XoyFVEOhqRKq5h0I1AliBDQQxM2GKr2vrj6zIhppqNW+qXckjmQd8TcH7TinYJqdnDHUxtppovhgiZCbXJPulP1XYw07QcZY6qXfqO7YCSZ16QVZTJMMGuTa4vBwXwbtGtPKUzmKj6y1SCwdywDbg3JgEDceWKlmOC1zVqH6tW0tUqkTTYGGqOQTMEWONH4VmWqSyVWLHdpJN+snAb1dpglTVF04X2lFZ6iEhAsd2SzEvLMOdpsOm+J6HEnJhVZrm4ErYSbjeOcbXxWzRfLqTWRUBDBSxK6lUSwLLcKxKCenqJ37J0/rAevXbUWMAOdUKDKoTuwHIHoD0hJZtMe7EWNTlSLH/iIO9RB1gz8wYxiZkMYV1Y9Bv8ADfA2b4mibAR1N4wGuYo1SUZSD7iPgcY166Td68Gp+kVdjkPG6/1xX+3+SqVEomnLapQrvckmm17CYcE+Q64hr56rRbwMXRTdGuvQidwPQ4Jz2ebM5d6lONAjw/8AEplUIYEiJVlIYb7NcEaW3Y88ZRuJneFwlTFdfOjOU6gcKzFiagoD7dWKiatNT/n03KBmp2IIsbgin5/NhQIZWUooQofZICltanxK02vvvJjE1Sk60Q8HXVqKKA+8NJOpxzEsQBG8HkBiDN8dro5DOrkNJZkViTCAyxEkDSBBtE9bbIr8CM6Rxpvq2XXLqddTV4j/AMys8yfdB9FTlhhwPNrRppQRwdAhiOpMsfUsScLeG8BXP1XrvVqKlMsqlUGi/tuXbwyZAAAmAJ3wm7QcQyuRJSgald5hi4001MbMwgsR+EQReTj0FKufBhcb4A+2k5vPumqFpjTqIJ06QWJIF/P9Xpub4cabaW5ROkgiCJVlOzKReRhvw7jpVia9MVFdtXeCzqx5hh/8m2LB2T+jWrm3lqmnKJOmrYlwd0RTbfcmynrscbk93ZsSWioT5TscMzTU5WrdSq5hKpA7uSdNQEAArAPhgtO2qbX2n2FZ6H1dXqMkKpcqKdgdVixOlCwVtIprtdmN8Ns9x3IcNpinRRWK7DfxWuzG7Meu5EDbFO4n2y4jm5FGg+jlCkL/ACGM08rn9eikcdfYZ8Z4PkcuNeaqGuyABaYchAAICEiFC29lAJ6nFLzWZfiNdRTpgIgGmnTUKiqJgclVQJlj+ePF7PVqhNTO1O6pqbliJJ6Iu0+Z+eC89xMjLmnlKZSjaWIgvGzH8XM325AbYVNrzb/sOo2+Ee5/iyZS9NhUr8qg9ikb/wCQCJLX/wA1h+6B7WGHZCt3cVVM1G9o899vT/XHOKtQkyxJPng7JcUqCEDlQxCmOhOGyYG4pRYcWZKdtHR+1fHqNZGCVAWV2CqEYQslSJNiJQOCpHtta167w3JzLH9b4GoZUHSFnTAjUZIHmf6YbZcAELygz78OiMnbuiPhSD6vXn8DfKT/AC+WIBlFpvoq1r+1C021KoJ02JEE7gdCDbbDfstmWpNrX2laRvuD67ennti05vTmDqanSQsCWc06TVNhfxAGIFwTtzHOOXJGPxfk5X4EGRp5OVavVrd2VhXaYEiQBqpkRJ2GxncziLK1hlc1WrtV76nUp+CsQpBKwyB5EAkUwLjlhrxbJv3YSnmtEW1Ko9kQAAFfw7GRJ3O0Yr2W7D5xZK92VYb94kEH8SzO3XCRyprs52uSv5/tNWzFSahDxOkaUEAx+AKOQMxvOMyOcSojd6WVQNR0BWexWBBZZBLbyDawON83lGR2mhREwLBvCQCDpAaJMyTEyBEYa8B7I08zTZiwVwR9mpuVOzgGSASSJkid456G4PkVNoV0MxTet42rGmLSO7V4nzDrzPP3rh2tHIq1nrMOerRa8SYEfCbYtOR7IZVKfgpB2F370ln2v0A2kACN98F1OD0Xp933ehdWohFVdRvJkC5v/LbGbJO+FYyRXf8Aa9VohU1kgmzmSOhn1ncmLb48odrKhqeEQsAXg3tJ2tYbDz9ce5vgVNW0hHEgkDcwJmCBMDEdHhdObSOhi/8AfGSooNysG7RcYBemHBenSVlcaoLd7oLeK+nxBBPLfAPAeMd3UakVFNGYPTAYkKDEAFiSfZ58xhvluHoufRDFRKqsp1DcPTax/iXltyvtUu0TVMuFy8nukZqiH8RMgM1rlUhY5XIiSMaYKOWHtP8Agtbi90WCrVJytUEw1OrB9GMj3Xb4YX5TiRBp1N9Dim/KRYqfVkLD+Dzwv4rmatBjTqadT0qeuDqBDKr0z5MFYfPrgTh2ZlKwNvCjR5q4H5OcNH02sXY7y7Ncl24lmdOYZORn5WP5YV0+I9w9TTtpaR1EFo+IwtbjAeuzE8lQT+00sfhgOpnQ1W5gMwE9ATDX9PXEsXpnHh/gOTLa4LlxymlNtYF6aRSHJFgQR/XHOszSPhJ5kzi5VM6KtGxDaQKeoT4wg0I14IlRMEbk88V7iND7Mn8LL8wR+ePRjwzNJ2dd7UcWapWpcPyp7tdP2jL/AMNBaF6Mb+L373wVm8otCiKVFE7u4ZCAweN5Bs7EXvfFZ7OcYp0Er5+vdnchBIDNuFUTtYEk3gXg7YW5TtxUzdQ03opUFZlVaaAqyvMKVYHUDz1TIgmwxLNvnk3HhLgXHrjSvsPyfZTL5isxFP6ulODmGpsRTYH/AIQQyAzeUQBPQG0rXq51RRyo7jKpCh4tpFvB+K1hFhv0mtcVzZqVafDcu5ILAVahOpmJ9ty2kTCggEidKdTh32q7YJlVGWyogKNNraQLe6OZ3nzxBt6pSd/9l0knaX+CfMZLh3Dxq0CpVAvUqtqIPqbKSeSjCkccq51tPeGmn3fAXJ/7dEED+KoV9Dip5LLnNO1Sq+mnTGqpVf2KYvGkc2aCBsWPlJB+S+khKDKmXy6pQ2epDGqfMMSRNpjTy9+OUJS7/wAAc4rhf7jrjfYGhUWGqVnqkEhqjAlPRFAVZPKMUvhyPlKrZetZGmJ2BgkEExIYCJG+Oktmh3T1kIddBcEGQwF539/uwl7aZBa+UFdN0Aa25QxqHu39VHnho/JasXZweyF3C/oeOZpPWqO+XBg0VKBmIMEsykqVWLASDYkwI1VDjPYitlajDUjhYOoSN9rG+PoDgHGvrfDqdYmWKRU/fUlXPlLLqj9rHN+1Pid/M29Bt+WN0vjHggns+SqZJSqAEy0Xj1wXlnhgfX540KKol2VR1JH+vyxpleKUSNQWt3aae8qBAQupomNU+7qI54lHnkd8DLhNQJSd2EhSSRzYDUWA6SJGMyXbKicvVaopFSVCIGOlgSSfMQQJBPPnGLDm+w9OtRnLZhhScGGRg61PM8xe0DTF5AuMVPOfRdXSSlVGHoV69NX5Ylkjjl9zlfgl4b24pMSr5cAkeBgx8BG1mkNI9/mbjFwoV6ApByrANB1NCDe08p5SJE2ud+TV+FVaUq1FwVM6gCV33mIIMdce5ahUrh3apAprYsTYBlCqgvsX2AjfzxOXpoPmLr+52zXZ0fjPFaVRlp+APJXxEDQQJPjjna22KuEalUDK5EEjUJ0yRfb2gwsRzAwNTyGqhQZgo7ytXUdW+yyygjoFJa8j2ul8QZbL1KNRQynUtXQVJBBYJdYBuTIFsGOLXpiudnR8rxim3jpIUYDxKrKwE22IuPOJO+CFzqtJVgr78gCfTniojOZh+6qUsrYIA7gH7RgfHyg+nrhmM1P7J3g2PXy/QxjyZHEouQ2vn6mrxQYv+oxDWzrObke4DrywLmc/MA3+P54hGYHvxmc7Cw54WpTqxJpzHwMH4nAvEcqlYEOAVPXkevlGJlqhka9gCf8AX34WV+J6bGwP9eeJrZyuPg24mnGmU/tJwt6FQgsWBAAJ3gCBPuG+IOIZymxVqSd2GRBUQTp1rAYibgMQGjkWIxdOL5dcxQBtqHh+UjFWyHBdVKsSL03pr5jUHM+ngx7Xp/Ub4/n2uzNlxVL49MCYURUAFR2pmCWCL3gkeLwa4JBkRqv5ctkzapK0g2uYSqGIJBBUwkW1A+REkXk40rZOAVPtruDzHP16zzBwYOErUpNVok6qd6tM+0q/jRvvKOYNwL9Y2WjPX5CuBaRNCq7UHPsl0mnJuNYsyfvDVyscH1OGslU0ay6S62vKtPsMjbMsjceYMGQDuFovEsoaTx9ZoA9y/NhvoPVTe3U8uZHBWFVBk8193xZeps1M29k+7Y77HYEQ9xJ8jOP4KXn+JNVpKNlSyry6k+pP5KOWLT2Fyoy+XrZ97aQ1Gh+8Vmq4/dUhR51G5gYqFDLsyBVUlmaFA3YmAoHqxAxePpFAyuVy+RQ2oqA8bM3tVD/5k+6MPN0lGPl/+iQWzb/BH2Jzndpmc63t3pobHxOJaPMLpH8Y88LeG0KudzQoIJZnAJPMxN+iKoLHrHxY8Uyn1bK5bLGzKneVfKo/jafNQyKemmMZksz9R4XUzYtXzrVKdDqlIk94/qYieUDaTiEUpSbX7IpOTUUgDtxxhWcZHJyaFJ4tc5msYVnb8RJ8I5ARFsD9oKgULlabArllKSps9cwa7z97xDuwb+FFvfAPZnJMRXzEWy1Iup/6jnu6MftaiXH/AG55YXDwxyt8LzjTVcEC1diu2AyzhKniyzkiop+4Gs7L+yQbjpcXx0bhvDgtKpQJ1ohKBt9dNllWna6kX5mccRrN99dj7Q6Hr6XN/M9cdV+izP8Ae0Xpk+wBp8lvp+Gph6YjkjymiqfDQH2D7X08lQzNHMOVFKtEAay2oFGCjqGpMZt7WEvHfrlSo+kHTJMIksFJgNa5535nzOGXDuH0l49Uo16aVKdYVRDqCCWUVVIva/MEHF3fhD5JC2Q1QSpeizFtSgEHuma6tBsCStp8iZOmnf8AB0WqON9pOJVndTVWmywe6amiopW1gFsYnzNx1GF1HiTKZ0W6Xjn8/PHR+OZjJsjLWBUuKjsj0zRqU6hhiVDR3knVpvcs10BvzLMoKdR1BDhWIDEESBsYIBEi9wMVi74OZZeEdtO4g0Xq0TILgENSqG2otTIgeGwgE2F8TN9Imd1krWVhtJpIA3nEeXrfnisJnBzmfS39sZ315gEddvkcdQpdaXbBnioxbL1QIDoZQgkSKlMzKmOrC2w5W2hkcrn8uKncoHIiqqQIcWYj9n7yk7ggbzjjtTPT939efLljMpn3pklHZCRHgJUnyJB28r4n7K8DKT8lz7bcEqURTZbU6cBVKlPwiR52AaTyXffCjgvCq9ZSaYstUQ8gBX8JJLTIgEbCRqnCtO0FZUZFc6HBVgQDIIg7i1sN+zfbGsvdUDWWjTBILhF2b8Zi9xGo7DcwBCPHOMOOzpU+UMe0+WzdJh3av9WpgU6bJzhYdioJYFmLEnaxiwwVkuMI2VU1EZ3NQUg0MdZ0AyG1AArqUc7R1GFQzlbP51AtQxKhWOsIgVR4zzG2q9788b8W4tSBRMszP4ZaswZTUqMQzFVNlWw95a5ABEZY9opSXP6CXQzzfFqVBu6rKe9WzBWViNgQ5uNQNiAbHeMNMpk6dRA6MG6g7r6jHOOJ12eoHgs1Qkm0ljJ1RHMlp9T54a8C4/VylVtdCo2sQylWU6fKRcgxuOXLfCZfSLX49jqTLrmcpooVWFiKbkeoU/lihcKz3epoJ8SRE812HwFsdGy2cFVCdBUOCGVxpYAyCDP8pxW8j9H6JX1jMEpJIVVGqOhJMH4csZ8GSEYyjPhlvq7QspZwqkc5/L/XEvBoZswkRrpq3vRgP/l2xpxnhz03YWO3v6Eev8jgbgNeM1T1W1FqZ/jUgfOMXjFODa8lXLlHlfKd4A6j7ROX4hzBxJw6sKdanXpmNpHJgfaEeXv/ADxPmaZSrb9df5Yj4pldDBlMK5kR914m3kYNuoI53fHPZUCUafIdWyq5POU61G1KrMLyRpGpJ6XBHkR+HFh4tlBVTXTi/jQiB3VUfkjwUPQkHYDCbh1YZmgaLWdYIHmPZK9QRI9LcsQUeM1MtUAcaqTSDadrehI2PURgbOUue/8AkWqBPotywqZ+hrv3et1/eRSVn0N/cMNmyy5rjeXp1hqQ1ASOsB3g+RKgHytjMZjTk/qL+SEPoxf9IuYJrVGm5Dkn1dp/IYk+l+mKdfL5dLUqNFFpjoIF/U7k88e4zE/TfSP8nZv6hnHKIy3BsgtIR9aNSvWJ3Z1Kql/wqCYH98U07Ez+rYzGY0rtkkaUKx1xuNiOoOL39FJKZmsgJju6ov8As3GPcZjp9BXYR2jGnjeSYGCz5eSP2iKZ/wDUfPHT6+W0OgRnALMSCzNNp+8THujGYzGfJ0ikCWpSA2kbbEj8sVntN2Xy+cDGqn2gUkVVtUteCdmHkQfKMe4zAg+TmcN4jlhTrVKYkhHZQTEwDAmIxEzYzGY2iGjMeuNdRxmMwQHnvxui2x5jMAJ1DgtbRwXvUAVwtYAgD/8AQikkHckN8l6Y5tSrFSBymPnjzGYzYe5/uKNMlnXoMppMUIGoEEgzP9sXHgHaSvXpTUeYaPdY4zGYz+qS0sfH2MHc29BgrJ0gT+umPcZjyIfZGiXQDxxQyMCB4Njz9/XFOz6abixsZ5gi4+eMxmN3p+xl9RxxgzDc2Ck+rAE4gekGy7KdtLEeRA1Aj34zGYEfH7l59MS5fOMvdVQYeQJ6gm+L/mMglZDrHtBCY6kHbpEW9TjMZjTn8GY//9k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" name="Picture 24" descr="http://www.rudecruz.com/imagens/o-jovem-rico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42924"/>
            <a:ext cx="2500330" cy="1896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2844" y="142858"/>
            <a:ext cx="4286280" cy="480131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Comic Sans MS" pitchFamily="66" charset="0"/>
              </a:rPr>
              <a:t>32 Ora, estavam a caminho, subindo para Jerusalém; e Jesus ia adiante deles, e eles se maravilhavam e o seguiam atemorizados. De novo tomou consigo os doze e começou a contar-lhes as coisas que lhe haviam de sobrevir,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dirty="0" smtClean="0">
                <a:solidFill>
                  <a:schemeClr val="bg1"/>
                </a:solidFill>
                <a:latin typeface="Comic Sans MS" pitchFamily="66" charset="0"/>
              </a:rPr>
              <a:t>33 dizendo: Eis que subimos a Jerusalém, e o Filho do homem será entregue aos principais sacerdotes e aos escribas; e eles o condenarão à morte, e o entregarão aos gentios;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pt-BR" dirty="0" smtClean="0">
                <a:solidFill>
                  <a:schemeClr val="bg1"/>
                </a:solidFill>
                <a:latin typeface="Comic Sans MS" pitchFamily="66" charset="0"/>
              </a:rPr>
              <a:t>34 e hão de escarnecê-lo e cuspir nele, e açoitá-lo, e matá-lo; e depois de três dias ressurgirá.</a:t>
            </a:r>
            <a:endParaRPr lang="pt-BR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72000" y="71420"/>
            <a:ext cx="45005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FFFF00"/>
                </a:solidFill>
                <a:latin typeface="Comic Sans MS" pitchFamily="66" charset="0"/>
              </a:rPr>
              <a:t>Marcos 10.32-34</a:t>
            </a:r>
          </a:p>
          <a:p>
            <a:pPr algn="ctr"/>
            <a:endParaRPr lang="pt-BR" sz="22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Mais uma vez,</a:t>
            </a: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Jesus, o Mestre, vai </a:t>
            </a: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falar-lhes sobre o</a:t>
            </a: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que o espera em </a:t>
            </a:r>
          </a:p>
          <a:p>
            <a:pPr algn="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Jerusalém.</a:t>
            </a:r>
          </a:p>
          <a:p>
            <a:pPr algn="ctr"/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Ele já o fez em 8.31 e 9.31. Faz novamente agora em 10.32 e os discípulos ainda não o entendem.</a:t>
            </a:r>
          </a:p>
          <a:p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Tanto não entendem</a:t>
            </a:r>
          </a:p>
          <a:p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que logo a seguir,</a:t>
            </a:r>
          </a:p>
          <a:p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Tiago e João vão</a:t>
            </a:r>
          </a:p>
          <a:p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pedir algo que estava</a:t>
            </a:r>
          </a:p>
          <a:p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inteiramente oposto</a:t>
            </a:r>
          </a:p>
          <a:p>
            <a:r>
              <a:rPr lang="pt-BR" sz="2000" b="1" dirty="0" smtClean="0">
                <a:solidFill>
                  <a:srgbClr val="FFFF00"/>
                </a:solidFill>
                <a:latin typeface="Comic Sans MS" pitchFamily="66" charset="0"/>
              </a:rPr>
              <a:t>ao que os esperava.</a:t>
            </a:r>
          </a:p>
        </p:txBody>
      </p:sp>
      <p:sp>
        <p:nvSpPr>
          <p:cNvPr id="37890" name="AutoShape 2" descr="data:image/jpeg;base64,/9j/4AAQSkZJRgABAQAAAQABAAD/2wCEAAkGBxQTEhUUExQVFhUXGR0bGRgYGBwgHBgfHRgXGRocHCAaHighHRwlHxgcITEhJSkrLi4uHR8zODMsNygtLiwBCgoKDg0OGxAQGywkHyQsLCwsLCwsLCwsLCwsLCwsLCwsLCwsLCwsLCwsLCwsLCwsLCwsLCwsLCwsLCwsNywsLP/AABEIALcBEwMBIgACEQEDEQH/xAAbAAACAgMBAAAAAAAAAAAAAAAEBQMGAAIHAf/EAEYQAAIBAgQCCAQDBgQFAwQDAAECEQADBBIhMQVBBhMiUWFxgZEyobHBQlLRFCNicuHwBxWCkiQzosLxQ7LSFnPT4jRTY//EABkBAAMBAQEAAAAAAAAAAAAAAAECAwAEBf/EACcRAAICAgICAgMAAgMAAAAAAAABAhEDEiExE0EEIjJRYRQjQoGR/9oADAMBAAIRAxEAPwDmgjw9JqZbjxAJiohcHIT5UTbwV25yyr40GxUv0Qx5f38q2Uk6WwWPOB96Pt8NtIO2xc/L2GtGftGURbC/6NY840pb/Q+v7ALXCHbW42Ud3P8ASiFs2besZj3mocRddtj+o9RP0rRST8W/iR9yv0rU32bZLoJu4tjsIHy9xUY7ywPnIB+5+VapbjWCPEQfbLUjXQNwDPOCD6nSaakuhXJsKsnvHzMey61jsJjKPIFftHzoUMDMKPRgPmf/AJV6twDcH6j5ZvrWo1jGxxFVEFW81mPUbfI1lq+rfCy+UAfNYn/bSm7eHgfMHT2oY4hZnUHvVhPsda2qNsPrlxfxAjxgR8wp+tDXGgzmnzB+UiBS7/MHOmhHeVAP1qFnnuB74oVRuxjiL8iS6nzzf0FBnFHz8zp9q8w+AuXD2EdvGDHudKZWeAtPbZV8F1P6T6mtukMotio3mPP0FeW7LMdASfKrRhuF2wQApZjsDqT5AQPrVl4P0XuXs2q2wrZSCO0DAOw0GhpPJbpDOCStlDtcDuH4yF8DqfYfej8LwxF0S2bhG5ImPQf1rqeD6HYdNXDXT/EYHsPvT2xh1QZUVUHcoAHyp1jk+2SeSK6OJC9OiiY5Dw8JqHE4gxE5fb2IMA+hrteL4Vauf8y1bfxZQT8xVfxHCcPaW4Wd7ShzoplTMHVGDKd9wOdZwjDtgWRs5Hek7kem3s8g+9QqCOWnhIH3Wuo3+jFhjKsgMbMmvL8jDvH4eYpZxHoNKzbgNygmPXOc/sKynB9MZpp8o5+scpXyH/4z9RXlxTpqG/2n9DVyvcDuC1F7KvLMU9JzXFzAeRA5yKr/ABrgRtANBZTs8Aj3RnEHzFMpIAse4PLzMj2bX2qO4SeY+f0aa2Vo0kyeWhn0Mmpk4XebUJl8fhB9J+1ZtLs1NgbEgQR7Ex9xWguwNP7/AL8qbjg6pBuXYPMLp/ftW63bSfBbk/mP9aV5V6HWN+xTZw919VQxyJ29KLHCedxx5f1P6VPcxrncx5f3NDh5obSfQdYrsLtPatjsKCe+P1rLuNc7GP78aFF4AjsjQazz+lQ3VLbnTuG3tEUFjb7Nul0EF+9tf5v1rKXxHP8A6RWU2iB5GO1e2mlsKT4QT8qgPEddfY/p+taWsPB1OvmI9ZFTm0sbdo/iBbX0aRWpA2ZC9rMJEfUfr7V7aSTqZIGzAN7TqPnRVm1sSCSOcg/dW9q8DgGJLD8sfZsp+tGwUSPaOUaZmPKYI8MtwQfSvGsmPha23ipAPqsqa0LQNBCn017tQuvlPnWjYzLpM/wkSB3doQfnQMSFyPynxgf9oB9Kk60HSQPCMp/6tflQd7iDcjGnPU6/bwM0C7zvJn0Hyo0YNxF9RzM+Pan3AFCXcQTsPUjL8hUmE4fcf4Vgewppa4CBrcb20+Zpdkg6tiNmJ3J9P661PheHO57KHzIj5mna4jDWjCgE7bT6yftVg4J1dwsbjZUWJgiNc0TElR2TuKnPLqrHUEVex0e1l3jyp3gOBgR1dhnPflLfaBV/4XgcMIYW1YcmDZ/kT4U043jhh8O1xUZzHYRASSdhpyjfXuoY5RyewTbh0jmMOzMnNDlYSDB00hfOPekXG715LvVKfiClYEE5v0Mj0qDB8Qa1czqWb84b4vPTSeetW7EW1xi2LlojrbTDLOgdM0sG7iupjz76eS8M7fKGT8keOzfoHwoLnvyXZYBblm1kA8wJAnvmnfRjjWe5dTrOrLXJUsgIuHbeZ5abb86X8cxC4XAWbOF1W8SgfctOpYBeZ1gDvpfwXo5iMqhVCCZzMwDeOgBOn9mkw6NvJN0vQMt0opHTBinXR0J8UEg/cHz96hv8aVBLgqddCVnSO4xzHvQt3GAhUN4B7YGeNyY3g8tDVbbH4e32SouuJIaCzEbcpMwus66VHJ8qTdY//TY8EauY4bi165DWlLId/wAMb7EnXbakuMt3Xe5muZEEzn7erHOIWdwIAPhWmP4vebtIoCLEgtzIJ5rMQQeRpVjeIAwWuFZQmUPOIy6dxP8AcVCpy/JllqukNsNjMPZHWdab5G91j2VJIB78hgjQ0q4l0jNwHIxMkaREALroT56gkGlV3G2QIW21xipBZpn4pGrSdAKExnEXuObhKqTv4e+nOqRwxvlGcmO8Lxe6wEwi9YdCZCkLObtba90HXQ15aNln7TG89zMMzd8HYjbWqw7g7kud4orBY4LkgKAryfD4e/yqrxSf8Qm0UEXcQkZbdlEjnQV7EOFOZyR/D+orbidgrddZ5n6+4oBrQBOonx/pJqsMKSFeQ1uYnly7xr/fvWBCdvpr7V6mHLGFDMeW8fOj8PwS4dWhP77hVPrES5MUlI3B9Qf/ABWM4HcKcXMNhk+Ny57h/wDrWox6L/yrA8zH9a3k/SN4/wBi6xhrjfChjxED3NGJwlt7jqo8P1NaX+IXTvcVfBY+p396Be4GMnO58dq33Zqihj1WGGmefGf0rKVdb4KPT9RWUdJG2X6GicRXmG9v0NSrjrZ/F7g0pQHvrf8AmKjzraA2HSPab8Sk1vdwtphBj3pAzDkAfKa1LjuNL42HZDocGt8p9xWt3g+nZceRH6UrwzMWhTl8iftRf7TdRgC+h5mOXnQ+ydWFNV0E2eEj8Wo7lIH1owWxbHYsMx8Sv6ml68TbnkPt9qJt8T/gP+lv6Ur2GTRBi+J4j/8ArKjwUmlz4jNq8k/xan56/OrBZ4mn4usX0B+hpxw7FYdx2mQ/zo4+oig8mq6F1v2UbTx8j+hmmWEusMNfMnRrUGSCNX235E7VeV4VgbmyWT/LAPyio36LWCWtKHRXXMQrHdW03n81S/yovhpjeFooWE4m6Gcxn8wOVv8AdEn1qz4Ppde6vW4SVmM6jXyKwanboFa/DeuD+YKfsPrQl3/D+5PZuqR5EfSs8uCXZlDIiVulGGuaXrOo2ZZkeWzR5mswGJstiE/ZndSWA7ROvlm1B9TQ3/0dcB1BfycfeKKscOe38NkhgQVIEwQZB7IM7Ci5wqosMVK7aHnFMVaVnayDIJGUTlBnUrOgVgZkUB/mNx0Yu/VhQMpB7UnYT+gFLeOYm5bIAV9UtloBierUEZjt/wCKr9x3Osj3kjz/APNJDE2h5SSLLcx1oBg7PdJIMzAnQueQ12kTzoK9xnL8AS0JYwBJGYRAmNhptzNV+6HjUn0gVCtyNdvMD7VdYCbyL0htdxhfdmYb76Hy2FT4l/8Ah7RVYhrg11/KdvWl1q27/CjN5Kf7+dMk4bcOGykBCLsgsRoCg7pj4TR1hE20mKixO8/38q1C842/vnTVOFov/Muye5f11NbZrC/DbzfzH7Gm3j6QNZexYlqeUzyE/bWibXB7jfhyeLGI8tZoj/NG2UAD+EAfM0Pduu2+vmSR+nyrbTfSBrH2xrxKxbzg3HMsARlk5tBJ0BO81Bdu21+G1P8AOdu7TlWuMvh8PagwyEo0d0lgdPOkl+2wMgyD3EzSxi2uWFtL0OMVxpiIQqgA1Crqf1pVevM25Lebf2BW64d2gKlw6flP1MD50Tb4LdaJyr5n/wCNNUF2C5MXNI8PT7ivV3kkx3/3rTNsDaT/AJl/zCx/U1F+0YVdkLnvIn6/pRU16QGn7AWAc6anwBJ+lb2OC3GOoIHft/X5UYeNtslsKKFxOOundwvrRub6QKiEjgP8Q+f6ivaS3Lxn/mT617Wqf7NcR0/R+/yKkeDEf9tQHgV8ahAfJl/WrmBArxTPhW2YaRSX4bfG9pvkfoTWn7PcP4H/ANpq9ok1MtuREbbVvIbU55w4doeR/v50RxExkI8ftQ3Dz2h5VaeEW9/Iae9Jf2NXBULnire1Q5gNpHrFdEbBo3xIp81H6UNc4JZP/pj0kfSqboXVlI61tId/c/eibF+6D8Y8iAatZ6P2SQcpHqfvWHh6qIUFfLLPnqDWtPoyVCmy90j4Z9x9ZFMrGZbbsSqtmWDngAEMTJ9BUN3gxbe7cHnt8oqP/Jz+zOgbU3EJMHktzuO9TlBMfdo8fpIbf/rsf5WLD61vZ6YuNQ7eq/0qLhXQtrysTeXQGIEgEcm7MzGoC1Dd6E4lBmItlTqIJzEd+UgAeMkfMUrhhumbbJ2ObXTTvZD5gijbXSxTrFs+Tx9qpi8KjU2r+X8zqVX0IBmpVe0uyKPHLJ92oP4uN+grLL2XPF8WBCwgIZQfi05gjQRuDSvEXxvkPpH3AqMcIxF+1h3tWWbRlJKwAMxKmWgQQx2osdCbwHbvKjkAhRPsYjXyBpPHGHboZSvpCt76HdD6r+leJatTIIU+Bg01s9GLuQk4u2Cu4ZTGvINEn2omx/h9euA3L92zbQAdps3h+FgpHrFV0fdieSKYrNokaXG/3VNawQ6q4CxkuhmZ5OO6pm6DkKSLlplE9tTcUROmpUAmOQJplwro2tu2C9wvbdgrEZlA10Kk6tGoO36I8bfI3liVj/J3cgKXYnYDWfIAVHiOA30+IEfzW4/Suj4nE2bK9VhLcTu8tmbwmcx94oAY9rOt1zJ0SyhGY+LEfCPUnxrohhnXZzy+RFvhHO34bcnZT4Sf0r21g/zlx4Kq/Ut9q6Va6SXLjQuHJHPKJ9zm09a9x/DlvDM2Gaz/ABlrYHqMwmjLHNezRzRZQrDWsjLkuMFh+1sfw6RpzFQjiyKYt2lU95GX+tWu/wBEMQNbapcUgyQcp2MaEwfekz9Hb+cG5ay5iAJgxz5bVDWn9i+6fRFZd7mWCwJOsLpEEwDGraT5GlHErNwGHNwzy57ayBVkwTtmyqYFu2ST3wNPMlm38TQtxmMA7zJ9qSEvsUnH6lWt8Luv8KAeLGPpNGW+BXOdxV8l/wDFPhIrVpPOujZnPqhS3A1EZndvYfaiLXC7S/gB/m1+tFuukzUdx9R3UNmxqSPAiD8K+wrKiY1lambZFlGg1514lRK2apkpLGoJtWhFJLnSF1ZlCpCsQDryJH2p7aU7/Kq3h8Jbu3mzjRrjZQBu0tlXWNCRzIHiKaHPZpcFd4cmo8p+tWsHqVts4J6wEiI0iB3+IpB0etZnUdwY/T9a6FxngiXVtgq/7tSMyFoQEKM5A1f4fhGu/jSbXkSB1GyujjFvnmH+k/at141b5T/tP6VsnRe015ra3rpQFZuhlKrKmFIjUk7GYHPlKzE8FFu4ED3GA/EYi52suZNB2fOdZ3Gps4LsRTvofYS+riV1FTomuseFLuCqFDAbTp7Uyz1FqmWRr+zn0rw8NzyvXLhyWRlZ1kGA8iJEgg9/dUuH4natMDfIykGMwkZo0kc9J+VecN41muPcZz2icsEKQNBADchHzqU5SXQzSZsbN3CLat9dadLzRbuKrdptYECTJ75imo6NYlznfE2kuAkwMzZdANyQOQ00rZECrnulW6thdtwQ2uXI4EaAsHaB404w+JS/2kIZO5F1nnI3B89qVSbW1E264EK4S6zENiM7CQUTKpJ/mzsMnfEnyNSXcGigMEtlplrrIoVD/AIljPMyaY38ZmZkK2sq6NmAJ21Cj7k6HkaR3+Dvcuy95upXXJGsH8IaYjvMelXx/Jxx4kSlgyS5QzwN9WJuG4epTdjq1w7wJ5bTECkXFeIG9cKwerDfCNWua/D5d80RxjH/AA27KjUwoUEgCRroJ0+ZqTheBu627TWbf5mSTc9V76fEvLLyS69Gyf6Y6R7fYYLLW1D3XS2R8MjRPBFGpbx9qgbjASGyO35TdBLHxCDRfr3mmOE4WFORR293ZiGfXmdcq/PyoNrq9oq5QAgdabJJYd4d21HpFdLlFPk5VFvoAv8AFb/x3FXOfhF3UIPBF0nxmpBxK9dtlH7QALFguXloO4DumtsVdRXK2SoCgdZfuwSzEBsqg8gCCdeccjSfj2PV0CddaeJORREnST+7aZjMJ9OdRy58f4rstjwzu/Q4tYC5bOZ1OmyAEk+ZAgToN6X3OHObk3btpC24bNm98sexpbhuMW7QAu3r90qICDMFUd0EgH1n0rc9M4nqMMTPiAfUICfnSv5M3+MRv8Ze2Pgy2gO1duKupW3bKIPN3gRO8a0txvFHe4HuPbzBgUtq2YDXQACdeRJpRf49jLsg2wqkQRG8jvYmlP7DcWP3eu4JYH6z9K0cmT/lQ3hgi18V4hduuLOW7cjtXCsZS5OxJIBCADwknuqbiHHzaGS5lVjzUpO2ubJm5eVVbiOOxrJFy52O9Rt4TAgelLDhBlDQxJ5+NaWDyO2GOXxqizYa4gGcAsYKwDowP/ilWO4cbpEkoANhOvqaacIX90mnI8tfiPrRGIAiRUowUWWc3KIut2gBlnbTxr1YHKalgczWz0zlQiQOVn9KCxNo0wNQXxpRizNAObwrKmNZT2JRY1s5alsJJFZacEwamsEZo2/s1NjomFqKq+ExcXJggG4weIJyl3zRHgas+KxVtR23VfMgVSMOLmrAN8TEdmd2JEaRTRXAZk3Q9P8AiFH8LH/qWunY5LjH904Q5ZJL5cw07Om3fn3HLeucf4eoGxZDH/0X95FWDp9iGVLKZmVW+Jh4GNxtp965pxvJSGX4i/hNwNfuyCbOpeypnNqVAEfHJb4fxz4wZOOEC6gX4AnZQ72RmIyGdQdNj8O2ooK5eSxetvh3JeGLEZm2GrTcHaBnuqFlu3M903AGIzMCCWbbnETrEchpy061L6kFDWVDLhiShb+I+wFNmsKySvvVasLdKW7cshdiSdiRIAA8yRtTdcO1goOsdrbyDnBGVpGUDMxOuvy76lL8qLp8E1vAo8dYgaO+gsdwO2xEEpGxG418/TammOFy1Ye71dwAKSCykbAnnt60h4Hw837XXXHvi40lerA7IERJPMztpWbSVs130YvR25bcPbuZspBytPajWDGh9aPxJtXFZggtFmgdWSu2ktrG/KOVbcNu4rEllTLa6tijswOrDQhQsk6jUyAJ50FizdUg3AphgzMugYBtTB1B7JnTkatjkrpnPlg3ygC1jBYZtMURJiBCt4wUIE71KOlVzbIWHLRgR59k+9OsPxZri5rVosOeWTH+0ECl1jG3nl2FgJ+XrP3kTEgbGTt31KeODdyLwlJLhgSdIXBb9wrk/ia0zZe4LIkR9ZNWTo5xv9otrbvyt1D2WYFc4/hY6hh56xSm2ty413IwVbZiCgbMYUkGWBHxe01Al8smYgDUAjOkg92/y38KaDjDonOLn2W/pLxu1h8O9m1ma6+hyAkiQQSx7/PWueftF65pF9oA0ytoOVObODa4rMrKioYYuQsNvl1BkwQfXepuAOS1xSQSkAxp3mCJOuk6EggiKWckw44Uir4iU0dGB7j/AFNG4bhruoaVRWEjcmD8h71nSAhrmfkyI0eYn70+4LgjeW2oUFYXPLZeyRrEaz5UNlVsbm6QJgOEWQJY52HJiI/2jT602w6AL2VUDwArXpUlrqWHUCxdVoRhzAMnaMwIkmZpD0Z4o2Z7TtnC9pWmdDuJrRlurNKOrpjoqZOhoXEnTSanxOLA5wKXYm4SmhB1AJn4QSATp3TNZV2BhWHEjep8JaW1my6ZvEx7bUssmLgy3BcQrMjLoQQPwqPHfXSpXxCggnNlbYwde+JAB/0k0VK1wDUZPiZEQBQl5t52HM8q1v3hOVAWYRIE9kHYkgGgsPiVZpfqygBlbnMj8MHTNqD5bGhaXYyt9EqkNsQfKtVtc5mgbljJiV6vIFYHOEJKAwTAnwI075jemWMvi2k7k6AeJ7+4UZfwy4NWEazUVzurTidq/YVbl3I1to7duSFnWCDB9ajNzYitHlAb5Ns1eUO1zxrKYBaurIqB8fbV8hcG5MZRJMxPdp6kVvxe+yICu5YD9fpVU4deBuu7fFEz/NcuT/2+1NGNk5ZK4RMumIY3CGugqoH5CzbyRAIXmNJBq3cUz9WItKuUye3JygGDqQNRmPM6DvqA4dnBsiwgQsxa4V1J1i4GzCIPcDoOVVvFYg2We3iC5eD8LDIRHZYRuDJ3Ex61By3lwXiqjyEf4cJOMWN+rc/SnXT3Gsly1LEJl5SDOYjUjXLrJHOKUf4Z3smIY/8A+Dnyhlo/pjad8Rhgm5t9o5cwXvPuRQd+UC/El4hwPJbDp1jMmjZktqhDCJSO1HKTMyPOgbODusrk3iiE/CJ1YCOUaQdT8jQfFeJ3kITEhmCTl1IWZmTHMRsazo1dN0sDLCWYprqu8eRnWNYFVjevIHWw+fA3VtW8UpnqtYyiCusnckr5axJit7nE7bOhQZb85ihBbIApAdSZDHYj57U5XBi/++tgnNoisYRRorArExvy9KovSa+2Guqcnaa2VHxgCGBGVmAYkUkHs+Qy4XBe7ttzZZGdJZY+FmPMEEnXOSa5/auYnCLkus4tkn4G/EvZgnugbVauj/S6w6qcQFkAQ7Du3BjZpA86B4f0ssXhku28jSYYwUaTpOnZPmI8aGrimg3b4C+jmFbqiSj5Wm4CToSdwwkanx0OtE9JeHF0sWYK5g2dVC6IFBABGgEgCYMZufM25jyh7JOY6qBpp9gOfn41VOkHF8Ul9cRadMrrlGSSACdZDaAyAZ8KOOLk7ElkS4LIbQsBFRmUZeyqsgUAjTsvBYgxtOx3qPDYE9SzF1hTckRqQHaBppIgacjMVBwjpGtm1luIzZF7Iic0ageY29KUXsC6rcFu6zoXzsqnUSVZpG8CTqNK0YcsaWRKkJcPj7XU3xeUriAzMj5ebfhfTQAj5mrNYxtjqhb666UhdVACqMkZBy9KQcXwxuI1xl0UsC0xPZUyJ37ROgoDA2bxtoEfsMO33LMTmHlBHpTTxp8hhOgzB8XFkFZAFzdoloQgBYOgMZT6kUz6K4w3bmJuHXMy6xE6EDSkIwHW5rasBDFreYxmzEb+JAEAxpFWDovh3U3hcQIQVAUCBAB275JJnxrSikgJtuhb0pbLdI5BFHt/4ryx0gt21UgguuXKZ5AjMp8DEyPDuo/iPCbuJxTraTNAWT+FZGknxOw3PKnn/wBJlOrdrVomRDDd4QydQDuIHf7Gg6UOTW3LgrHF+I3sVba9cV0sWtRG5Y6JExprv4iguitst1tw8gFJ7zuflFdPxvR65ibL2tFLjunKRGXw0I7/AEqoYLozi8G7C8FRHGjDtKzyANtjHIxNLimqroOVfbuzbCYHrRmDQqsRMSpbsgho/CoPlJ8DQnSC2tpSVQozZgnbkMBBBjkDG36UfwTG4W1h+ruMBcsuw6wHK85yxYeBnxqt9JuLC7ftFEyWQSFIEZ50bU793rRUG5/w2yUaCsRfbqLl4sAwGQLpEDaDpqSx7507poq/xm29pbKhe0RHVs0CPzA7GQI8e6oMiXwLaW0tE3B2wJOiO2s76r30J/k5F4WcyA/EVtyIb8BLHfm3hTePkCnSYeOJrZZ9L2XssxS5Gg+ZOnLka3s8FfF27eJsKwAlSi5JaGP52CyNQd96D4xwFRctC5ciUClgNJBynTyK6+dWHh8orW8K/VBdZYgq2o23WCDO0zvSZPp12w43uiqX8Dcw5AhkDOCFugI8SBpqVOx+E+YFEYTi0M5R1XKNA6yHAgnU95jzipOlfSa4lxZCM6g5SRIWTqU84ik+EwzYpuse20NyTsjTSSTy0p1co3IVqp0hvxLitq8jhBcIPxKdZYggZQBJ2JqDheV7cI6uyjtLPbHIkqQDE046NcOTW6uQqJUWwuYkiROu5bv7h40j6Wotq7au2Q1q6ZOU/h01g/lM7fSlg0nqgzi/yZtcw4JOprK2s4kXVFwCMwmBEVlVt/olwWviljMkDfcedU3o5hzcYnKcuknlCkk/ORVx4jeAQyd9IG+vdVYv8Sdv+HslbaHRjp7VSF0JNbSpAlzpBcDXIdsjlgq90nYxt/WpsJbtOJZpcpzGs7GD5+e9N7PRu9cUm7atMo2vSEMd5DRPntXnD+BWFOUMt4k/hxCKR4KIM+pFTS5L06oUdD76rebMYDWmWfPLT7j3FZxEWxqiZD+h7xHjyFQY/o/asElc7AHkRnXvBHOPzDTy5p+K8IuIvXowuW2M5xuCxntDlqY0mg4/bYrigm6YbirzOczXiJMQwUpIEQREkaVrhOM3LJZerUhgFZ1I8x2YGUGIGsHSk/XTaGuoeT615cc9UYBDFoRgdzp2G8CACD3ingr4Y3yMcYx2RfmvG0vXWLjMsZgNYbnoORJikHS3pWuMsKhBDq4Oo8wR7H6VacRZz4WwlpW6wqIIgKV7RgzIBgCDI3FIcVgBcFy3cUSFLISO0rKCwjwO0VGHDpnNPJUlwJuh2Ht3evtXFDaKw5HchhI1jbSkmOt5Xdf4yPLX9DTPojeyYpJOjowPsGH0qPjqAYmIJDMrR3gmCPlV6K3wywcM4w37pvxFcon+FSWPqY9hQXEb+l9FPYS4rKO7N2mHkDpR2C4WXa29pXKJm0KMJmfhJEGJiPDSdqRgZrl0d9xh7ZjV4xS4R5sm27Z1jh1sZUaBpr5zr9TVOfDPYQ4lGDImUNHxSsgyPEkLIPOas/CMd+6WR2eqP1j7VRsHxjqrNxbkFGuZMpmdQS2g0Kz66V5+JyTdHTrGSpkvFrnWtmbZURVHKSSD7V7g+HZ7dhgsjXPruu4kfiA7tamx7WntK1pFtrmzDLsxJg6URwu7kwtgnmCD4q2k+xFXyfVcFML27K0TF+4rAa3GUzpESB9KsXA7hIYFicoVfbN9KzpF0dZ7S3bQNxxBJUgkqdVnX4kgCTy74rTo5wjE/A9srmZe0SIIMZiIJn499qmpeSNopL6PkuvCzk6uwvx3QbjGNpKhQfJdPSrh1QMD8unyqqcMI/b2Y/htuPL99cj5AVZBfhV/Mxk+pJ/vyqeZ06Ex8qyR8WAWjZdB58/rWmLUNaKuM4eRl7/Hwjv5VW+McUNvE9XKxAJBMCZY6eJjbTanNi+XknTkNdgP61DYrrRwnpVwTqMQ9vU6rlJ3IYSJ8Z09KtGDwqFBZZQyABYPLKPiB5GZMimvTThC3L+HxJO0pcX8zJJtkeZJJ8qU2AWcW1+Ef8xu4cx6/er72kHgD4fhgl/KpnLcYDXkLZj/ANwqXhdvNexN3lnyKe6CVB9AnzoTiNq+mLD4dBczoXykgRJVDzHNB70w6IfvbbG4IVHYtBiWYzAPvrXTF8Wc2XoC47xE2L1p4DKO2FO0liPpEeVMOFLcxNo3iyWVdtFAzOQJWSSQB5R/SHp1H7NdQIilVtupA1IzTHeNB9e6lHRLj0BbLQFEmfCZnyE61OdZFa9ATljQfx/gN3q3Nki7KwRs3mAdzrtPKqdhuI37aZFuMAARl7vDXarTxDjZZmFu48AyCNNdtBJ0/uKWrgmxRdpAuBTmO2c6ZTAEDxjuFHGmlyNDKm+RZhuNNby9UpW7OWN8wjaImZ8a8bGvcust4B7rQAXMhBuQABE+tFcTxV61Baytu43ZzaEtG5WOW3fvQz8KexlZvjbtFd48/GmS9tFFCUumNhbI0G3lWVrZxYKgzHgeVeUSeoy45imVJmC3ZX7n0GgojohhraWzeuLLFot6SdOSj8xM0i6Q4nNcVOVsfM1beC9lbYCiUQDMfwyATHiZFNL8eA/HXtjTGWxdUC8s66IWOUfzR8R+Q+dOsCECBURAAPhA/prSYiRrWNissQdf0qVs6WkWNWWDIA2kb1TurtW7mJUgCy7wQfhEqubyEkmj73FpBkRG5/pSPiFjPhWkkFrik+OYmfkacX+lP4hhTadkO24PIg6qfUGpeD4I3biBc0dYi3AdonMjDu+EimHS9ALltjPatkADcBFMH308hTb/AA0wOeb1wwnZVZkl2VSNPATPmR3UyWqbBny7VFf9lx4dxm25SymZFiVYCAY0UjkRyig+k3DOrdHtJ2MnacTGbNz1MfeguLYRUvFrBYWxDNbU9n4tYHdMGB41ZOD8cs3g6sBDDKddIj9TXNHltkssbjRyziXA8uLQB2VLuYhl0IMEsvp9CKW8Z4T1d1Vt53JWTuxOpHKug4ywloI79oqzG2p1ieyGIG5I0Ard8ddVcztbtKecDN6xAHua6YKUlwPCCUU5sr/CuINhVRri75QS2c+cg7CNTz0jSpeMcNs23a9bvrDOXK5dCWBnKQzGJOxHPfeGKYq605L9t+YiJHzObyMULdwa4lGypkxFohmUaBo1Iy7SQZBG9NJTUk+ifhhq65IrGGxZUi06i2zELqNACSNxtVK4rYZSAdZVW88wGvnrXWeCD/h7XioPuAa5t0g7XVnmLdv/ANq1PBLZy4RzPig4vltYe0N1GZh5k5R9aiwPSJVspbdGYoCNIiDEHfwoTAsdCxJM6k/33VauC4cNZBIGltY05qBP1ppHTBUuBFw3il1WHVz28xyknTVjp3aDypzwnj7HK5JBtRGvI5wV8RoT/q8qVYCzGMVZiHuT5ds/StbKQjnlK/PrDVcWOPLOfPN9HQ8FxJGxtwZgC6IY8CRmj++dWPGYiIaPhII7jpqPYmuQXcFfv3JsqzG2ozEEAgZF11juNQYjjmLs5ZN5WXbOGg847R1HpXJnwXk4Z0YZf67Z0XpUou9u1cKXlymV0Z7c6xzJGug9tqN6J8QF+becAwYjVjoozSdCNx5iqdiMc17q7lshRet9aV/Jdt6Pl7pA5Ux/w9zPi3ukmOoBjlLZNY9DSZPj+ONtjQzb3EcdN1W1Y7OpR8wltWIVg06CNDVIwX7QUPUKtwE/vLjEKmbmqficAn4tRTL/ABJ4uLz9TZaYuLbaO8ntR/qyg+KGveM3lVFt24C2yFjwAgUYRqNstjhuwEPi0lmsrcbLAyXRMTsAw179K24Nj1ZLNhAy5MxuBxBzAg6jvJ+U0BdvkAazG1E2Qt7QkpcUSlwbr4E8102NPaY2T4vFpjLpJeN3DGyigZVBk89mie6K5vfwjWmGbsk7fPQ9xq62uOu7qrAC634j8JI/8HT51XuOWlvXmjeWzESQNSSSTqWJqWHaDaZPIoyjaALeIB3MRuCfpTPo7ipxCqusg5vAbg/Kq8+EMgToSQCRppVo6L2xZw+Iu6EgGD/Kug9zXS2qOWOKpWDY/HhsQ1wier/d2lO2YHVj4A/UU8x2K/dgq2pXOzDuAj0kwBVVw+ChrXWA5GBYajtbGJ7zt30/xbTYeXTPAzBTogGyiP7Mmg2d+Lgpl28ZJ1376yvGWsrGa5GN/V211J39qv2Gu9XabmysR5nQL9qo/ErAS4wmdvYin3DlZrKtnBZtCraSViI8YC1SStI5cPBabgIG+vOl2OJMQeY1+X3rR+JM2htPmk+Ajl50Jeu3YMWiP9Q996mo8l20EPiM5A/MAx9vuRRN5tFU/wAxHrApLw9XVTduSswFHOBsBVh6PYBsRcg7btP4RyWe+NfU0ZcGTF/SfDWrNlMQ4Vrp7GRvykMQfDTSOc1X7HSu/CqpGVNgoIgTtIronEMDYvJcF5JkEyTGUTuv5WUbct65Xi7aWXdFYMisQG7xOnrUcGRTVMTLGnZeeAcbR7V65cGUhGESCC0SB3qTync7UBw4PkD5z22hvePoaU9GuKYczavI4ZyQroSTB0gqPfY/erLc4ebKQssmaQ0RAOUajlQpRk0I3KTjXRsrM1zO5lbQEDvPIf6QZ/1CgeK3hcVkM69pD3HmPI91S9b8a/xAn/UsfVKDvrI8RXfF0kkbLbkytwUkjb+9quPB+Lq3V4jKA6HJdjcqRIJ8tT7jnSTE2dx3il/DsS1tyo+F+ywPy9ap2qIpuLs6Gt/qzetH8Ia4h/h3+pn1qi8bSCB3WV+Qj7U/u4sPgrd4EZ1tNacc/gZR8wtKOkaRcI/hI9prlwx1cgfJrdV7FlvRB6fWrlwIf8Mn8h+oql3WhB6Veejq/uLf/wBtfmBSz6Lorl+71eNuE8i8eq6fWj2w0YRTze78lUD9aV8aScTiF9vVFNWrC2+swWCUDtsXYeZzH6TVscqRy5o2xv8A4a2B/wAQ52ZgntM/UVH/AIlYEuLWk6OSf5tR7U06C4NrVjK4gm6x/wCkD7Ux4/ZzoxiSqkj0FcMs1ZnL+l1C8epyTCSmReQY+hKgN76e1WLolxRMLfJvPlUoF+FjmiIOgO0H3pPilCkR+ck+jhfoRWnF7cqRzXtKfDmK9HJjjkVM5IZHB8AfDsYXxUgj/wDkMfMNdbX6H1o/E3CWaeZJ+Zqs3rT2Gt3QDrFwDwztp5HKD6in9zFLdHWJqDrHdO4PlXJkVdHr/ElwRXK2stlPyrW3fAOY6gcqhN/QsdgJqZ1uSBuFuWxGVjpbYkegdj849ql48WDZkUdoTAOs8502oLo1LXzPczN5GB76034jic50AWNu/Txro0T7PKt266K1isS7kALl8PE+m1E2eJPas3LLCQ4PhlJ38xTicyEgCRSjFgMJ8Pam1XQOVyWG7eixbYsrKMsAtzAnbUbDv9K9xmW9bb8J7x/TlpVIY6R409w2KPUhuex8xp9K5tXA7cLTFN2J0+teVMnD3YZtNe+spxHlVjPjy/vhOkqPlIqXCXWS2xgMqntqfkwPI+I7q06R/Gnl96JwFrOkz2SpV/TY1RP6nKu+Cwfs1/KpXUEAwx8AdGWQai/Y9c19wB+XOSPnE+1IMJ0jv2kFtGCqmgJWTv46RTOz0uuMBnto7LrmUgH2j6Uusux1lQ6wuH61wXBVNcsiDHNgGHPbbvqz4DFW1i3ZyjQ6DwjfxM86pP8Antu+3aZrZ/KwifIzHpTuxhBbCXVky2VjOsamZ8N/eueU+aZRRbVlgw9oLcDrPkdgfDwnX0ri/S/HG9irzmBNw6DbQ5QfWJ9a7bhspMbzvPjp9q5V/inw0W8ULqgBbyk6fmUwT66etPhioukRyybRVcGgJk7DlVp4Zxy+gyZi6EEZWMxpMyddI22qu2VgAUx4a83LenPXwG33rpcVLs0birQ2x2MyuhB0uLPnlMj/ANxoxHzCRrOtKLOB6yLRbK1tmKt4Eaex+Rrxma20N2W+TeKn7b1SKT+r7Gnb+/phWMX3G/kYNKsVag5vWiDiu00jUgT5jT6VCUNxo2tz2mOgA7h3nwFM+FySrZ0hiMKbOHyFp6xEf+Vmbb5CtOMtmYeKsfka06S4sZVQCCYJH8ImB9PahrXaOViZiR48j9J9anA3yY/ZJeiDG4K6E+HMBzH6V0Dg4hFHcij2FJrPwr506wfxQO6oSKxRVOM2LjYq8yrAJXVjp8CjTnV14JhytvhqkyQXBP8ApcUr4wmvjp9KM4ZjW6/DoxlFc5dPhzBhHkSaLf1Jzj0XbC3INvxLf91FlAcwPcRQAtEXLYJ2n70eh1avLs6KOX9JeCXLRuMnaTUxzX4dfKVB0pTxO8HQMh20PhyINdWx9nPcUHmp9d96oXE+jGVi1mANmQ7f6T9q9H43yk/rM5M3x/cSvXsJnw3WtqyjqwORROXmQwPmBSLA4s2pBEo39z/Sri9icLl2zzAP8RgfLWleNwCsezCsdwfhbzHf4inlJW0+jthjlqpR7oV2MShLHMAJ51Fi8YpXKDA0zHm38Kj7mom4SzEkKIkz2tNCQazh/C0YyxOh1Ub+tD6ozlkfFBXCrBCm6vZctK/yjSD4HWmtlFvCU7L80Pzynu8K0xN2EAAA7o7u6g7oiHXQ+FBTd2V8MaokeUJ8eVAm0RmHI6j704vXBcQtzA/uaRYq8RcXu2q8XZyTg4umBW7ZLwB6ev8AWsN8hAnLMa2YxcMaED7ih7twtqd/L9KnJclMbpFpstKg94H0rKgwNz92vlWVKjncT3j6EuhnSPXegw+mUaLWVldMEqObJN3RhWKjJ8K9rKcimzdAp3kfMD0poOK4jD21thwUnMvONeUiY5EeNe1lTnFPsviyyTL3wXja3rIcDKRuO4iI17oqm/4o4zPcsIBACs3+5v6VlZXPH8jqn0VcUcts2sPddviJTLHIZp+1ZWV1R/YMnRNicQQy3E0P2I2NOUx9u6uW4ND3iQfvWVlGcU+Q4MkouvRn+XWAdUHrJ+tDXsYi6WkGmzEaDecq9/tWVlJBW+Tpzy0X1SEvFpZgWJJJEk+3pUuNUiyt5d0YKfIn+te1lVfBwN2xpgMd2V5qxEH7Va+HHtE+H6VlZUMqLY3wDcb7/Afeh88PbPcyn/qFe1lSl+IzOk327a+v0ohDFZWV5rKgt7/mJ6iknHbotZ2O2h9SQB8zWVlGHZinpdDXhb5Wbc+bHsj2E+/hQN1ANe7fxrKyvQkdMOgfAoMgBHaMk+pn70HeULc02OpHn/WsrKCC+jXEAmpsmkGvayiMC4d8rQdqA41Zhh3Ef39qysqmPs5fkfiBI0tPetQ8/WsrKaXZLH0OcFiIQDz+prKyspAH/9k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892" name="AutoShape 4" descr="data:image/jpeg;base64,/9j/4AAQSkZJRgABAQAAAQABAAD/2wCEAAkGBxQTEhUUExQVFhUXGR0bGRgYGBwgHBgfHRgXGRocHCAaHighHRwlHxgcITEhJSkrLi4uHR8zODMsNygtLiwBCgoKDg0OGxAQGywkHyQsLCwsLCwsLCwsLCwsLCwsLCwsLCwsLCwsLCwsLCwsLCwsLCwsLCwsLCwsLCwsNywsLP/AABEIALcBEwMBIgACEQEDEQH/xAAbAAACAgMBAAAAAAAAAAAAAAAEBQMGAAIHAf/EAEYQAAIBAgQCCAQDBgQFAwQDAAECEQADBBIhMQVBBhMiUWFxgZEyobHBQlLRFCNicuHwBxWCkiQzosLxQ7LSFnPT4jRTY//EABkBAAMBAQEAAAAAAAAAAAAAAAECAwAEBf/EACcRAAICAgICAgMAAgMAAAAAAAABAhEDEiExE0EEIjJRYRQjQoGR/9oADAMBAAIRAxEAPwDmgjw9JqZbjxAJiohcHIT5UTbwV25yyr40GxUv0Qx5f38q2Uk6WwWPOB96Pt8NtIO2xc/L2GtGftGURbC/6NY840pb/Q+v7ALXCHbW42Ud3P8ASiFs2besZj3mocRddtj+o9RP0rRST8W/iR9yv0rU32bZLoJu4tjsIHy9xUY7ywPnIB+5+VapbjWCPEQfbLUjXQNwDPOCD6nSaakuhXJsKsnvHzMey61jsJjKPIFftHzoUMDMKPRgPmf/AJV6twDcH6j5ZvrWo1jGxxFVEFW81mPUbfI1lq+rfCy+UAfNYn/bSm7eHgfMHT2oY4hZnUHvVhPsda2qNsPrlxfxAjxgR8wp+tDXGgzmnzB+UiBS7/MHOmhHeVAP1qFnnuB74oVRuxjiL8iS6nzzf0FBnFHz8zp9q8w+AuXD2EdvGDHudKZWeAtPbZV8F1P6T6mtukMotio3mPP0FeW7LMdASfKrRhuF2wQApZjsDqT5AQPrVl4P0XuXs2q2wrZSCO0DAOw0GhpPJbpDOCStlDtcDuH4yF8DqfYfej8LwxF0S2bhG5ImPQf1rqeD6HYdNXDXT/EYHsPvT2xh1QZUVUHcoAHyp1jk+2SeSK6OJC9OiiY5Dw8JqHE4gxE5fb2IMA+hrteL4Vauf8y1bfxZQT8xVfxHCcPaW4Wd7ShzoplTMHVGDKd9wOdZwjDtgWRs5Hek7kem3s8g+9QqCOWnhIH3Wuo3+jFhjKsgMbMmvL8jDvH4eYpZxHoNKzbgNygmPXOc/sKynB9MZpp8o5+scpXyH/4z9RXlxTpqG/2n9DVyvcDuC1F7KvLMU9JzXFzAeRA5yKr/ABrgRtANBZTs8Aj3RnEHzFMpIAse4PLzMj2bX2qO4SeY+f0aa2Vo0kyeWhn0Mmpk4XebUJl8fhB9J+1ZtLs1NgbEgQR7Ex9xWguwNP7/AL8qbjg6pBuXYPMLp/ftW63bSfBbk/mP9aV5V6HWN+xTZw919VQxyJ29KLHCedxx5f1P6VPcxrncx5f3NDh5obSfQdYrsLtPatjsKCe+P1rLuNc7GP78aFF4AjsjQazz+lQ3VLbnTuG3tEUFjb7Nul0EF+9tf5v1rKXxHP8A6RWU2iB5GO1e2mlsKT4QT8qgPEddfY/p+taWsPB1OvmI9ZFTm0sbdo/iBbX0aRWpA2ZC9rMJEfUfr7V7aSTqZIGzAN7TqPnRVm1sSCSOcg/dW9q8DgGJLD8sfZsp+tGwUSPaOUaZmPKYI8MtwQfSvGsmPha23ipAPqsqa0LQNBCn017tQuvlPnWjYzLpM/wkSB3doQfnQMSFyPynxgf9oB9Kk60HSQPCMp/6tflQd7iDcjGnPU6/bwM0C7zvJn0Hyo0YNxF9RzM+Pan3AFCXcQTsPUjL8hUmE4fcf4Vgewppa4CBrcb20+Zpdkg6tiNmJ3J9P661PheHO57KHzIj5mna4jDWjCgE7bT6yftVg4J1dwsbjZUWJgiNc0TElR2TuKnPLqrHUEVex0e1l3jyp3gOBgR1dhnPflLfaBV/4XgcMIYW1YcmDZ/kT4U043jhh8O1xUZzHYRASSdhpyjfXuoY5RyewTbh0jmMOzMnNDlYSDB00hfOPekXG715LvVKfiClYEE5v0Mj0qDB8Qa1czqWb84b4vPTSeetW7EW1xi2LlojrbTDLOgdM0sG7iupjz76eS8M7fKGT8keOzfoHwoLnvyXZYBblm1kA8wJAnvmnfRjjWe5dTrOrLXJUsgIuHbeZ5abb86X8cxC4XAWbOF1W8SgfctOpYBeZ1gDvpfwXo5iMqhVCCZzMwDeOgBOn9mkw6NvJN0vQMt0opHTBinXR0J8UEg/cHz96hv8aVBLgqddCVnSO4xzHvQt3GAhUN4B7YGeNyY3g8tDVbbH4e32SouuJIaCzEbcpMwus66VHJ8qTdY//TY8EauY4bi165DWlLId/wAMb7EnXbakuMt3Xe5muZEEzn7erHOIWdwIAPhWmP4vebtIoCLEgtzIJ5rMQQeRpVjeIAwWuFZQmUPOIy6dxP8AcVCpy/JllqukNsNjMPZHWdab5G91j2VJIB78hgjQ0q4l0jNwHIxMkaREALroT56gkGlV3G2QIW21xipBZpn4pGrSdAKExnEXuObhKqTv4e+nOqRwxvlGcmO8Lxe6wEwi9YdCZCkLObtba90HXQ15aNln7TG89zMMzd8HYjbWqw7g7kud4orBY4LkgKAryfD4e/yqrxSf8Qm0UEXcQkZbdlEjnQV7EOFOZyR/D+orbidgrddZ5n6+4oBrQBOonx/pJqsMKSFeQ1uYnly7xr/fvWBCdvpr7V6mHLGFDMeW8fOj8PwS4dWhP77hVPrES5MUlI3B9Qf/ABWM4HcKcXMNhk+Ny57h/wDrWox6L/yrA8zH9a3k/SN4/wBi6xhrjfChjxED3NGJwlt7jqo8P1NaX+IXTvcVfBY+p396Be4GMnO58dq33Zqihj1WGGmefGf0rKVdb4KPT9RWUdJG2X6GicRXmG9v0NSrjrZ/F7g0pQHvrf8AmKjzraA2HSPab8Sk1vdwtphBj3pAzDkAfKa1LjuNL42HZDocGt8p9xWt3g+nZceRH6UrwzMWhTl8iftRf7TdRgC+h5mOXnQ+ydWFNV0E2eEj8Wo7lIH1owWxbHYsMx8Sv6ml68TbnkPt9qJt8T/gP+lv6Ur2GTRBi+J4j/8ArKjwUmlz4jNq8k/xan56/OrBZ4mn4usX0B+hpxw7FYdx2mQ/zo4+oig8mq6F1v2UbTx8j+hmmWEusMNfMnRrUGSCNX235E7VeV4VgbmyWT/LAPyio36LWCWtKHRXXMQrHdW03n81S/yovhpjeFooWE4m6Gcxn8wOVv8AdEn1qz4Ppde6vW4SVmM6jXyKwanboFa/DeuD+YKfsPrQl3/D+5PZuqR5EfSs8uCXZlDIiVulGGuaXrOo2ZZkeWzR5mswGJstiE/ZndSWA7ROvlm1B9TQ3/0dcB1BfycfeKKscOe38NkhgQVIEwQZB7IM7Ci5wqosMVK7aHnFMVaVnayDIJGUTlBnUrOgVgZkUB/mNx0Yu/VhQMpB7UnYT+gFLeOYm5bIAV9UtloBierUEZjt/wCKr9x3Osj3kjz/APNJDE2h5SSLLcx1oBg7PdJIMzAnQueQ12kTzoK9xnL8AS0JYwBJGYRAmNhptzNV+6HjUn0gVCtyNdvMD7VdYCbyL0htdxhfdmYb76Hy2FT4l/8Ah7RVYhrg11/KdvWl1q27/CjN5Kf7+dMk4bcOGykBCLsgsRoCg7pj4TR1hE20mKixO8/38q1C842/vnTVOFov/Muye5f11NbZrC/DbzfzH7Gm3j6QNZexYlqeUzyE/bWibXB7jfhyeLGI8tZoj/NG2UAD+EAfM0Pduu2+vmSR+nyrbTfSBrH2xrxKxbzg3HMsARlk5tBJ0BO81Bdu21+G1P8AOdu7TlWuMvh8PagwyEo0d0lgdPOkl+2wMgyD3EzSxi2uWFtL0OMVxpiIQqgA1Crqf1pVevM25Lebf2BW64d2gKlw6flP1MD50Tb4LdaJyr5n/wCNNUF2C5MXNI8PT7ivV3kkx3/3rTNsDaT/AJl/zCx/U1F+0YVdkLnvIn6/pRU16QGn7AWAc6anwBJ+lb2OC3GOoIHft/X5UYeNtslsKKFxOOundwvrRub6QKiEjgP8Q+f6ivaS3Lxn/mT617Wqf7NcR0/R+/yKkeDEf9tQHgV8ahAfJl/WrmBArxTPhW2YaRSX4bfG9pvkfoTWn7PcP4H/ANpq9ok1MtuREbbVvIbU55w4doeR/v50RxExkI8ftQ3Dz2h5VaeEW9/Iae9Jf2NXBULnire1Q5gNpHrFdEbBo3xIp81H6UNc4JZP/pj0kfSqboXVlI61tId/c/eibF+6D8Y8iAatZ6P2SQcpHqfvWHh6qIUFfLLPnqDWtPoyVCmy90j4Z9x9ZFMrGZbbsSqtmWDngAEMTJ9BUN3gxbe7cHnt8oqP/Jz+zOgbU3EJMHktzuO9TlBMfdo8fpIbf/rsf5WLD61vZ6YuNQ7eq/0qLhXQtrysTeXQGIEgEcm7MzGoC1Dd6E4lBmItlTqIJzEd+UgAeMkfMUrhhumbbJ2ObXTTvZD5gijbXSxTrFs+Tx9qpi8KjU2r+X8zqVX0IBmpVe0uyKPHLJ92oP4uN+grLL2XPF8WBCwgIZQfi05gjQRuDSvEXxvkPpH3AqMcIxF+1h3tWWbRlJKwAMxKmWgQQx2osdCbwHbvKjkAhRPsYjXyBpPHGHboZSvpCt76HdD6r+leJatTIIU+Bg01s9GLuQk4u2Cu4ZTGvINEn2omx/h9euA3L92zbQAdps3h+FgpHrFV0fdieSKYrNokaXG/3VNawQ6q4CxkuhmZ5OO6pm6DkKSLlplE9tTcUROmpUAmOQJplwro2tu2C9wvbdgrEZlA10Kk6tGoO36I8bfI3liVj/J3cgKXYnYDWfIAVHiOA30+IEfzW4/Suj4nE2bK9VhLcTu8tmbwmcx94oAY9rOt1zJ0SyhGY+LEfCPUnxrohhnXZzy+RFvhHO34bcnZT4Sf0r21g/zlx4Kq/Ut9q6Va6SXLjQuHJHPKJ9zm09a9x/DlvDM2Gaz/ABlrYHqMwmjLHNezRzRZQrDWsjLkuMFh+1sfw6RpzFQjiyKYt2lU95GX+tWu/wBEMQNbapcUgyQcp2MaEwfekz9Hb+cG5ay5iAJgxz5bVDWn9i+6fRFZd7mWCwJOsLpEEwDGraT5GlHErNwGHNwzy57ayBVkwTtmyqYFu2ST3wNPMlm38TQtxmMA7zJ9qSEvsUnH6lWt8Luv8KAeLGPpNGW+BXOdxV8l/wDFPhIrVpPOujZnPqhS3A1EZndvYfaiLXC7S/gB/m1+tFuukzUdx9R3UNmxqSPAiD8K+wrKiY1lambZFlGg1514lRK2apkpLGoJtWhFJLnSF1ZlCpCsQDryJH2p7aU7/Kq3h8Jbu3mzjRrjZQBu0tlXWNCRzIHiKaHPZpcFd4cmo8p+tWsHqVts4J6wEiI0iB3+IpB0etZnUdwY/T9a6FxngiXVtgq/7tSMyFoQEKM5A1f4fhGu/jSbXkSB1GyujjFvnmH+k/at141b5T/tP6VsnRe015ra3rpQFZuhlKrKmFIjUk7GYHPlKzE8FFu4ED3GA/EYi52suZNB2fOdZ3Gps4LsRTvofYS+riV1FTomuseFLuCqFDAbTp7Uyz1FqmWRr+zn0rw8NzyvXLhyWRlZ1kGA8iJEgg9/dUuH4natMDfIykGMwkZo0kc9J+VecN41muPcZz2icsEKQNBADchHzqU5SXQzSZsbN3CLat9dadLzRbuKrdptYECTJ75imo6NYlznfE2kuAkwMzZdANyQOQ00rZECrnulW6thdtwQ2uXI4EaAsHaB404w+JS/2kIZO5F1nnI3B89qVSbW1E264EK4S6zENiM7CQUTKpJ/mzsMnfEnyNSXcGigMEtlplrrIoVD/AIljPMyaY38ZmZkK2sq6NmAJ21Cj7k6HkaR3+Dvcuy95upXXJGsH8IaYjvMelXx/Jxx4kSlgyS5QzwN9WJuG4epTdjq1w7wJ5bTECkXFeIG9cKwerDfCNWua/D5d80RxjH/AA27KjUwoUEgCRroJ0+ZqTheBu627TWbf5mSTc9V76fEvLLyS69Gyf6Y6R7fYYLLW1D3XS2R8MjRPBFGpbx9qgbjASGyO35TdBLHxCDRfr3mmOE4WFORR293ZiGfXmdcq/PyoNrq9oq5QAgdabJJYd4d21HpFdLlFPk5VFvoAv8AFb/x3FXOfhF3UIPBF0nxmpBxK9dtlH7QALFguXloO4DumtsVdRXK2SoCgdZfuwSzEBsqg8gCCdeccjSfj2PV0CddaeJORREnST+7aZjMJ9OdRy58f4rstjwzu/Q4tYC5bOZ1OmyAEk+ZAgToN6X3OHObk3btpC24bNm98sexpbhuMW7QAu3r90qICDMFUd0EgH1n0rc9M4nqMMTPiAfUICfnSv5M3+MRv8Ze2Pgy2gO1duKupW3bKIPN3gRO8a0txvFHe4HuPbzBgUtq2YDXQACdeRJpRf49jLsg2wqkQRG8jvYmlP7DcWP3eu4JYH6z9K0cmT/lQ3hgi18V4hduuLOW7cjtXCsZS5OxJIBCADwknuqbiHHzaGS5lVjzUpO2ubJm5eVVbiOOxrJFy52O9Rt4TAgelLDhBlDQxJ5+NaWDyO2GOXxqizYa4gGcAsYKwDowP/ilWO4cbpEkoANhOvqaacIX90mnI8tfiPrRGIAiRUowUWWc3KIut2gBlnbTxr1YHKalgczWz0zlQiQOVn9KCxNo0wNQXxpRizNAObwrKmNZT2JRY1s5alsJJFZacEwamsEZo2/s1NjomFqKq+ExcXJggG4weIJyl3zRHgas+KxVtR23VfMgVSMOLmrAN8TEdmd2JEaRTRXAZk3Q9P8AiFH8LH/qWunY5LjH904Q5ZJL5cw07Om3fn3HLeucf4eoGxZDH/0X95FWDp9iGVLKZmVW+Jh4GNxtp965pxvJSGX4i/hNwNfuyCbOpeypnNqVAEfHJb4fxz4wZOOEC6gX4AnZQ72RmIyGdQdNj8O2ooK5eSxetvh3JeGLEZm2GrTcHaBnuqFlu3M903AGIzMCCWbbnETrEchpy061L6kFDWVDLhiShb+I+wFNmsKySvvVasLdKW7cshdiSdiRIAA8yRtTdcO1goOsdrbyDnBGVpGUDMxOuvy76lL8qLp8E1vAo8dYgaO+gsdwO2xEEpGxG418/TammOFy1Ye71dwAKSCykbAnnt60h4Hw837XXXHvi40lerA7IERJPMztpWbSVs130YvR25bcPbuZspBytPajWDGh9aPxJtXFZggtFmgdWSu2ktrG/KOVbcNu4rEllTLa6tijswOrDQhQsk6jUyAJ50FizdUg3AphgzMugYBtTB1B7JnTkatjkrpnPlg3ygC1jBYZtMURJiBCt4wUIE71KOlVzbIWHLRgR59k+9OsPxZri5rVosOeWTH+0ECl1jG3nl2FgJ+XrP3kTEgbGTt31KeODdyLwlJLhgSdIXBb9wrk/ia0zZe4LIkR9ZNWTo5xv9otrbvyt1D2WYFc4/hY6hh56xSm2ty413IwVbZiCgbMYUkGWBHxe01Al8smYgDUAjOkg92/y38KaDjDonOLn2W/pLxu1h8O9m1ma6+hyAkiQQSx7/PWueftF65pF9oA0ytoOVObODa4rMrKioYYuQsNvl1BkwQfXepuAOS1xSQSkAxp3mCJOuk6EggiKWckw44Uir4iU0dGB7j/AFNG4bhruoaVRWEjcmD8h71nSAhrmfkyI0eYn70+4LgjeW2oUFYXPLZeyRrEaz5UNlVsbm6QJgOEWQJY52HJiI/2jT602w6AL2VUDwArXpUlrqWHUCxdVoRhzAMnaMwIkmZpD0Z4o2Z7TtnC9pWmdDuJrRlurNKOrpjoqZOhoXEnTSanxOLA5wKXYm4SmhB1AJn4QSATp3TNZV2BhWHEjep8JaW1my6ZvEx7bUssmLgy3BcQrMjLoQQPwqPHfXSpXxCggnNlbYwde+JAB/0k0VK1wDUZPiZEQBQl5t52HM8q1v3hOVAWYRIE9kHYkgGgsPiVZpfqygBlbnMj8MHTNqD5bGhaXYyt9EqkNsQfKtVtc5mgbljJiV6vIFYHOEJKAwTAnwI075jemWMvi2k7k6AeJ7+4UZfwy4NWEazUVzurTidq/YVbl3I1to7duSFnWCDB9ajNzYitHlAb5Ns1eUO1zxrKYBaurIqB8fbV8hcG5MZRJMxPdp6kVvxe+yICu5YD9fpVU4deBuu7fFEz/NcuT/2+1NGNk5ZK4RMumIY3CGugqoH5CzbyRAIXmNJBq3cUz9WItKuUye3JygGDqQNRmPM6DvqA4dnBsiwgQsxa4V1J1i4GzCIPcDoOVVvFYg2We3iC5eD8LDIRHZYRuDJ3Ex61By3lwXiqjyEf4cJOMWN+rc/SnXT3Gsly1LEJl5SDOYjUjXLrJHOKUf4Z3smIY/8A+Dnyhlo/pjad8Rhgm5t9o5cwXvPuRQd+UC/El4hwPJbDp1jMmjZktqhDCJSO1HKTMyPOgbODusrk3iiE/CJ1YCOUaQdT8jQfFeJ3kITEhmCTl1IWZmTHMRsazo1dN0sDLCWYprqu8eRnWNYFVjevIHWw+fA3VtW8UpnqtYyiCusnckr5axJit7nE7bOhQZb85ihBbIApAdSZDHYj57U5XBi/++tgnNoisYRRorArExvy9KovSa+2Guqcnaa2VHxgCGBGVmAYkUkHs+Qy4XBe7ttzZZGdJZY+FmPMEEnXOSa5/auYnCLkus4tkn4G/EvZgnugbVauj/S6w6qcQFkAQ7Du3BjZpA86B4f0ssXhku28jSYYwUaTpOnZPmI8aGrimg3b4C+jmFbqiSj5Wm4CToSdwwkanx0OtE9JeHF0sWYK5g2dVC6IFBABGgEgCYMZufM25jyh7JOY6qBpp9gOfn41VOkHF8Ul9cRadMrrlGSSACdZDaAyAZ8KOOLk7ElkS4LIbQsBFRmUZeyqsgUAjTsvBYgxtOx3qPDYE9SzF1hTckRqQHaBppIgacjMVBwjpGtm1luIzZF7Iic0ageY29KUXsC6rcFu6zoXzsqnUSVZpG8CTqNK0YcsaWRKkJcPj7XU3xeUriAzMj5ebfhfTQAj5mrNYxtjqhb666UhdVACqMkZBy9KQcXwxuI1xl0UsC0xPZUyJ37ROgoDA2bxtoEfsMO33LMTmHlBHpTTxp8hhOgzB8XFkFZAFzdoloQgBYOgMZT6kUz6K4w3bmJuHXMy6xE6EDSkIwHW5rasBDFreYxmzEb+JAEAxpFWDovh3U3hcQIQVAUCBAB275JJnxrSikgJtuhb0pbLdI5BFHt/4ryx0gt21UgguuXKZ5AjMp8DEyPDuo/iPCbuJxTraTNAWT+FZGknxOw3PKnn/wBJlOrdrVomRDDd4QydQDuIHf7Gg6UOTW3LgrHF+I3sVba9cV0sWtRG5Y6JExprv4iguitst1tw8gFJ7zuflFdPxvR65ibL2tFLjunKRGXw0I7/AEqoYLozi8G7C8FRHGjDtKzyANtjHIxNLimqroOVfbuzbCYHrRmDQqsRMSpbsgho/CoPlJ8DQnSC2tpSVQozZgnbkMBBBjkDG36UfwTG4W1h+ruMBcsuw6wHK85yxYeBnxqt9JuLC7ftFEyWQSFIEZ50bU793rRUG5/w2yUaCsRfbqLl4sAwGQLpEDaDpqSx7507poq/xm29pbKhe0RHVs0CPzA7GQI8e6oMiXwLaW0tE3B2wJOiO2s76r30J/k5F4WcyA/EVtyIb8BLHfm3hTePkCnSYeOJrZZ9L2XssxS5Gg+ZOnLka3s8FfF27eJsKwAlSi5JaGP52CyNQd96D4xwFRctC5ciUClgNJBynTyK6+dWHh8orW8K/VBdZYgq2o23WCDO0zvSZPp12w43uiqX8Dcw5AhkDOCFugI8SBpqVOx+E+YFEYTi0M5R1XKNA6yHAgnU95jzipOlfSa4lxZCM6g5SRIWTqU84ik+EwzYpuse20NyTsjTSSTy0p1co3IVqp0hvxLitq8jhBcIPxKdZYggZQBJ2JqDheV7cI6uyjtLPbHIkqQDE046NcOTW6uQqJUWwuYkiROu5bv7h40j6Wotq7au2Q1q6ZOU/h01g/lM7fSlg0nqgzi/yZtcw4JOprK2s4kXVFwCMwmBEVlVt/olwWviljMkDfcedU3o5hzcYnKcuknlCkk/ORVx4jeAQyd9IG+vdVYv8Sdv+HslbaHRjp7VSF0JNbSpAlzpBcDXIdsjlgq90nYxt/WpsJbtOJZpcpzGs7GD5+e9N7PRu9cUm7atMo2vSEMd5DRPntXnD+BWFOUMt4k/hxCKR4KIM+pFTS5L06oUdD76rebMYDWmWfPLT7j3FZxEWxqiZD+h7xHjyFQY/o/asElc7AHkRnXvBHOPzDTy5p+K8IuIvXowuW2M5xuCxntDlqY0mg4/bYrigm6YbirzOczXiJMQwUpIEQREkaVrhOM3LJZerUhgFZ1I8x2YGUGIGsHSk/XTaGuoeT615cc9UYBDFoRgdzp2G8CACD3ingr4Y3yMcYx2RfmvG0vXWLjMsZgNYbnoORJikHS3pWuMsKhBDq4Oo8wR7H6VacRZz4WwlpW6wqIIgKV7RgzIBgCDI3FIcVgBcFy3cUSFLISO0rKCwjwO0VGHDpnNPJUlwJuh2Ht3evtXFDaKw5HchhI1jbSkmOt5Xdf4yPLX9DTPojeyYpJOjowPsGH0qPjqAYmIJDMrR3gmCPlV6K3wywcM4w37pvxFcon+FSWPqY9hQXEb+l9FPYS4rKO7N2mHkDpR2C4WXa29pXKJm0KMJmfhJEGJiPDSdqRgZrl0d9xh7ZjV4xS4R5sm27Z1jh1sZUaBpr5zr9TVOfDPYQ4lGDImUNHxSsgyPEkLIPOas/CMd+6WR2eqP1j7VRsHxjqrNxbkFGuZMpmdQS2g0Kz66V5+JyTdHTrGSpkvFrnWtmbZURVHKSSD7V7g+HZ7dhgsjXPruu4kfiA7tamx7WntK1pFtrmzDLsxJg6URwu7kwtgnmCD4q2k+xFXyfVcFML27K0TF+4rAa3GUzpESB9KsXA7hIYFicoVfbN9KzpF0dZ7S3bQNxxBJUgkqdVnX4kgCTy74rTo5wjE/A9srmZe0SIIMZiIJn499qmpeSNopL6PkuvCzk6uwvx3QbjGNpKhQfJdPSrh1QMD8unyqqcMI/b2Y/htuPL99cj5AVZBfhV/Mxk+pJ/vyqeZ06Ex8qyR8WAWjZdB58/rWmLUNaKuM4eRl7/Hwjv5VW+McUNvE9XKxAJBMCZY6eJjbTanNi+XknTkNdgP61DYrrRwnpVwTqMQ9vU6rlJ3IYSJ8Z09KtGDwqFBZZQyABYPLKPiB5GZMimvTThC3L+HxJO0pcX8zJJtkeZJJ8qU2AWcW1+Ef8xu4cx6/er72kHgD4fhgl/KpnLcYDXkLZj/ANwqXhdvNexN3lnyKe6CVB9AnzoTiNq+mLD4dBczoXykgRJVDzHNB70w6IfvbbG4IVHYtBiWYzAPvrXTF8Wc2XoC47xE2L1p4DKO2FO0liPpEeVMOFLcxNo3iyWVdtFAzOQJWSSQB5R/SHp1H7NdQIilVtupA1IzTHeNB9e6lHRLj0BbLQFEmfCZnyE61OdZFa9ATljQfx/gN3q3Nki7KwRs3mAdzrtPKqdhuI37aZFuMAARl7vDXarTxDjZZmFu48AyCNNdtBJ0/uKWrgmxRdpAuBTmO2c6ZTAEDxjuFHGmlyNDKm+RZhuNNby9UpW7OWN8wjaImZ8a8bGvcust4B7rQAXMhBuQABE+tFcTxV61Baytu43ZzaEtG5WOW3fvQz8KexlZvjbtFd48/GmS9tFFCUumNhbI0G3lWVrZxYKgzHgeVeUSeoy45imVJmC3ZX7n0GgojohhraWzeuLLFot6SdOSj8xM0i6Q4nNcVOVsfM1beC9lbYCiUQDMfwyATHiZFNL8eA/HXtjTGWxdUC8s66IWOUfzR8R+Q+dOsCECBURAAPhA/prSYiRrWNissQdf0qVs6WkWNWWDIA2kb1TurtW7mJUgCy7wQfhEqubyEkmj73FpBkRG5/pSPiFjPhWkkFrik+OYmfkacX+lP4hhTadkO24PIg6qfUGpeD4I3biBc0dYi3AdonMjDu+EimHS9ALltjPatkADcBFMH308hTb/AA0wOeb1wwnZVZkl2VSNPATPmR3UyWqbBny7VFf9lx4dxm25SymZFiVYCAY0UjkRyig+k3DOrdHtJ2MnacTGbNz1MfeguLYRUvFrBYWxDNbU9n4tYHdMGB41ZOD8cs3g6sBDDKddIj9TXNHltkssbjRyziXA8uLQB2VLuYhl0IMEsvp9CKW8Z4T1d1Vt53JWTuxOpHKug4ywloI79oqzG2p1ieyGIG5I0Ard8ddVcztbtKecDN6xAHua6YKUlwPCCUU5sr/CuINhVRri75QS2c+cg7CNTz0jSpeMcNs23a9bvrDOXK5dCWBnKQzGJOxHPfeGKYq605L9t+YiJHzObyMULdwa4lGypkxFohmUaBo1Iy7SQZBG9NJTUk+ifhhq65IrGGxZUi06i2zELqNACSNxtVK4rYZSAdZVW88wGvnrXWeCD/h7XioPuAa5t0g7XVnmLdv/ANq1PBLZy4RzPig4vltYe0N1GZh5k5R9aiwPSJVspbdGYoCNIiDEHfwoTAsdCxJM6k/33VauC4cNZBIGltY05qBP1ppHTBUuBFw3il1WHVz28xyknTVjp3aDypzwnj7HK5JBtRGvI5wV8RoT/q8qVYCzGMVZiHuT5ds/StbKQjnlK/PrDVcWOPLOfPN9HQ8FxJGxtwZgC6IY8CRmj++dWPGYiIaPhII7jpqPYmuQXcFfv3JsqzG2ozEEAgZF11juNQYjjmLs5ZN5WXbOGg847R1HpXJnwXk4Z0YZf67Z0XpUou9u1cKXlymV0Z7c6xzJGug9tqN6J8QF+becAwYjVjoozSdCNx5iqdiMc17q7lshRet9aV/Jdt6Pl7pA5Ux/w9zPi3ukmOoBjlLZNY9DSZPj+ONtjQzb3EcdN1W1Y7OpR8wltWIVg06CNDVIwX7QUPUKtwE/vLjEKmbmqficAn4tRTL/ABJ4uLz9TZaYuLbaO8ntR/qyg+KGveM3lVFt24C2yFjwAgUYRqNstjhuwEPi0lmsrcbLAyXRMTsAw179K24Nj1ZLNhAy5MxuBxBzAg6jvJ+U0BdvkAazG1E2Qt7QkpcUSlwbr4E8102NPaY2T4vFpjLpJeN3DGyigZVBk89mie6K5vfwjWmGbsk7fPQ9xq62uOu7qrAC634j8JI/8HT51XuOWlvXmjeWzESQNSSSTqWJqWHaDaZPIoyjaALeIB3MRuCfpTPo7ipxCqusg5vAbg/Kq8+EMgToSQCRppVo6L2xZw+Iu6EgGD/Kug9zXS2qOWOKpWDY/HhsQ1wier/d2lO2YHVj4A/UU8x2K/dgq2pXOzDuAj0kwBVVw+ChrXWA5GBYajtbGJ7zt30/xbTYeXTPAzBTogGyiP7Mmg2d+Lgpl28ZJ1376yvGWsrGa5GN/V211J39qv2Gu9XabmysR5nQL9qo/ErAS4wmdvYin3DlZrKtnBZtCraSViI8YC1SStI5cPBabgIG+vOl2OJMQeY1+X3rR+JM2htPmk+Ajl50Jeu3YMWiP9Q996mo8l20EPiM5A/MAx9vuRRN5tFU/wAxHrApLw9XVTduSswFHOBsBVh6PYBsRcg7btP4RyWe+NfU0ZcGTF/SfDWrNlMQ4Vrp7GRvykMQfDTSOc1X7HSu/CqpGVNgoIgTtIronEMDYvJcF5JkEyTGUTuv5WUbct65Xi7aWXdFYMisQG7xOnrUcGRTVMTLGnZeeAcbR7V65cGUhGESCC0SB3qTync7UBw4PkD5z22hvePoaU9GuKYczavI4ZyQroSTB0gqPfY/erLc4ebKQssmaQ0RAOUajlQpRk0I3KTjXRsrM1zO5lbQEDvPIf6QZ/1CgeK3hcVkM69pD3HmPI91S9b8a/xAn/UsfVKDvrI8RXfF0kkbLbkytwUkjb+9quPB+Lq3V4jKA6HJdjcqRIJ8tT7jnSTE2dx3il/DsS1tyo+F+ywPy9ap2qIpuLs6Gt/qzetH8Ia4h/h3+pn1qi8bSCB3WV+Qj7U/u4sPgrd4EZ1tNacc/gZR8wtKOkaRcI/hI9prlwx1cgfJrdV7FlvRB6fWrlwIf8Mn8h+oql3WhB6Veejq/uLf/wBtfmBSz6Lorl+71eNuE8i8eq6fWj2w0YRTze78lUD9aV8aScTiF9vVFNWrC2+swWCUDtsXYeZzH6TVscqRy5o2xv8A4a2B/wAQ52ZgntM/UVH/AIlYEuLWk6OSf5tR7U06C4NrVjK4gm6x/wCkD7Ux4/ZzoxiSqkj0FcMs1ZnL+l1C8epyTCSmReQY+hKgN76e1WLolxRMLfJvPlUoF+FjmiIOgO0H3pPilCkR+ck+jhfoRWnF7cqRzXtKfDmK9HJjjkVM5IZHB8AfDsYXxUgj/wDkMfMNdbX6H1o/E3CWaeZJ+Zqs3rT2Gt3QDrFwDwztp5HKD6in9zFLdHWJqDrHdO4PlXJkVdHr/ElwRXK2stlPyrW3fAOY6gcqhN/QsdgJqZ1uSBuFuWxGVjpbYkegdj849ql48WDZkUdoTAOs8502oLo1LXzPczN5GB76034jic50AWNu/Txro0T7PKt266K1isS7kALl8PE+m1E2eJPas3LLCQ4PhlJ38xTicyEgCRSjFgMJ8Pam1XQOVyWG7eixbYsrKMsAtzAnbUbDv9K9xmW9bb8J7x/TlpVIY6R409w2KPUhuex8xp9K5tXA7cLTFN2J0+teVMnD3YZtNe+spxHlVjPjy/vhOkqPlIqXCXWS2xgMqntqfkwPI+I7q06R/Gnl96JwFrOkz2SpV/TY1RP6nKu+Cwfs1/KpXUEAwx8AdGWQai/Y9c19wB+XOSPnE+1IMJ0jv2kFtGCqmgJWTv46RTOz0uuMBnto7LrmUgH2j6Uusux1lQ6wuH61wXBVNcsiDHNgGHPbbvqz4DFW1i3ZyjQ6DwjfxM86pP8Antu+3aZrZ/KwifIzHpTuxhBbCXVky2VjOsamZ8N/eueU+aZRRbVlgw9oLcDrPkdgfDwnX0ri/S/HG9irzmBNw6DbQ5QfWJ9a7bhspMbzvPjp9q5V/inw0W8ULqgBbyk6fmUwT66etPhioukRyybRVcGgJk7DlVp4Zxy+gyZi6EEZWMxpMyddI22qu2VgAUx4a83LenPXwG33rpcVLs0birQ2x2MyuhB0uLPnlMj/ANxoxHzCRrOtKLOB6yLRbK1tmKt4Eaex+Rrxma20N2W+TeKn7b1SKT+r7Gnb+/phWMX3G/kYNKsVag5vWiDiu00jUgT5jT6VCUNxo2tz2mOgA7h3nwFM+FySrZ0hiMKbOHyFp6xEf+Vmbb5CtOMtmYeKsfka06S4sZVQCCYJH8ImB9PahrXaOViZiR48j9J9anA3yY/ZJeiDG4K6E+HMBzH6V0Dg4hFHcij2FJrPwr506wfxQO6oSKxRVOM2LjYq8yrAJXVjp8CjTnV14JhytvhqkyQXBP8ApcUr4wmvjp9KM4ZjW6/DoxlFc5dPhzBhHkSaLf1Jzj0XbC3INvxLf91FlAcwPcRQAtEXLYJ2n70eh1avLs6KOX9JeCXLRuMnaTUxzX4dfKVB0pTxO8HQMh20PhyINdWx9nPcUHmp9d96oXE+jGVi1mANmQ7f6T9q9H43yk/rM5M3x/cSvXsJnw3WtqyjqwORROXmQwPmBSLA4s2pBEo39z/Sri9icLl2zzAP8RgfLWleNwCsezCsdwfhbzHf4inlJW0+jthjlqpR7oV2MShLHMAJ51Fi8YpXKDA0zHm38Kj7mom4SzEkKIkz2tNCQazh/C0YyxOh1Ub+tD6ozlkfFBXCrBCm6vZctK/yjSD4HWmtlFvCU7L80Pzynu8K0xN2EAAA7o7u6g7oiHXQ+FBTd2V8MaokeUJ8eVAm0RmHI6j704vXBcQtzA/uaRYq8RcXu2q8XZyTg4umBW7ZLwB6ev8AWsN8hAnLMa2YxcMaED7ih7twtqd/L9KnJclMbpFpstKg94H0rKgwNz92vlWVKjncT3j6EuhnSPXegw+mUaLWVldMEqObJN3RhWKjJ8K9rKcimzdAp3kfMD0poOK4jD21thwUnMvONeUiY5EeNe1lTnFPsviyyTL3wXja3rIcDKRuO4iI17oqm/4o4zPcsIBACs3+5v6VlZXPH8jqn0VcUcts2sPddviJTLHIZp+1ZWV1R/YMnRNicQQy3E0P2I2NOUx9u6uW4ND3iQfvWVlGcU+Q4MkouvRn+XWAdUHrJ+tDXsYi6WkGmzEaDecq9/tWVlJBW+Tpzy0X1SEvFpZgWJJJEk+3pUuNUiyt5d0YKfIn+te1lVfBwN2xpgMd2V5qxEH7Va+HHtE+H6VlZUMqLY3wDcb7/Afeh88PbPcyn/qFe1lSl+IzOk327a+v0ohDFZWV5rKgt7/mJ6iknHbotZ2O2h9SQB8zWVlGHZinpdDXhb5Wbc+bHsj2E+/hQN1ANe7fxrKyvQkdMOgfAoMgBHaMk+pn70HeULc02OpHn/WsrKCC+jXEAmpsmkGvayiMC4d8rQdqA41Zhh3Ef39qysqmPs5fkfiBI0tPetQ8/WsrKaXZLH0OcFiIQDz+prKyspAH/9k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900" name="AutoShape 12" descr="data:image/jpeg;base64,/9j/4AAQSkZJRgABAQAAAQABAAD/2wCEAAkGBxQSEhUUExQWFhUXGB4XFxUYGRcdGBYbHRwXGRgdGBkdHSggGhomHBgXITEiJSkrLi4uGh8zODMsNyguLisBCgoKDg0OGxAQGywmICQrMiwuLCwsNDQsLCw0LS0sLDQ0LCwtLCwsLCwvLCwsLCwsLCwvLCwvLSw0LCwsLCwsLP/AABEIAMIBAwMBIgACEQEDEQH/xAAcAAACAgMBAQAAAAAAAAAAAAAABQQGAgMHAQj/xABKEAACAQIDBAYECggFBAEFAAABAhEAAwQSIQUxQVEGEyJhcYEVMlORI0JSk6GiscHS0wcUM0NistHwNHKSwvEWguHiJGNzg6PD/8QAGgEAAgMBAQAAAAAAAAAAAAAAAAECAwUEBv/EADURAAEDAQQHBwUAAgMBAAAAAAEAAgMRBBIhMRNBUWGRwfAiMjNScYHRBRSCobHh8SM0QhX/2gAMAwEAAhEDEQA/AOr4WybhaGiO6d8945VI9Gt7T6p/FWvYh1ueX302rmija5tSuiWRzXUCW+jW9p9U/io9Gt7T6p/FTKirNCzZ+1DTPS30a3tPqn8VHo1vafVP4qZVWNt7Yu27t1EIAVLRGg0LXGVvoFQeyNgqQpMdI80BTb0a3tPqn8VHo1vafV/9qibN2x2L73j2bdwgQNwhYEDU6mpezNt2cQSLbElRJlWGnmBNAZGf9oLpB/pHo1vafVP4qPRrfL+qfxUo2H0hN3FXLZZSjZuqAiVyNlMxqcwhhNRtrbevC7cyOqW7bi3GWSxyhiTodNeEbvdCsRFQP3/lWXZb13l/hWD0a3y/qn8VHo1vl/VP4qTXNtXeqxDSJS+iLoNFY25Hf6x176LXSMnGG3mXq9bYXSc4UNm5xOZfIc6KxVpTrEbdyQEpFetR2b059Gt8v6p/FR6Nb5f1T+KqvgekeIY3JYNFu43qgZSpOWOY013/ABedS8Nt69ZJ/WCrqbLXkIEMMsaGAN8/RvNIPiOND17qRZKDSo69k99Gt8v6p/FR6Nb5f1T+Kl3RfbD3rVwXGVrls6ssQQRmBEGOY8qWYDpBiEW3cvFXS7bZgAIYFVzcANJ047xTrFQGhx+abdqVJakVGHxXZsVk9HN8v6p/FR6Ob5f1T+Kk2zdp4kXLHXMjJfBgKAMukgjTduGpO8VniNsXVxotsQlqQFBGjDLJ7UEhpBjcNOc0xo6Voc6dYpESVpUZV6wTb0e3y/qn8VHo5vl/VP4qquz9uycXdBU3DaN22RwUZgqsJ3gZDuHrEVIwPSW51OINxlLIB1ZIC6scq5o0IzceEHuJgHwnV1jv3KRjlHXpu3qx+jm+X9U/io9HN8v6p/FVet7evXLFrI69abxss8LB0YqY1AkZTpPGvV25iXy2AUF7rWtm5GkKubQaidY3fFOlO9FsPXuldl2jr2Vg9HN8v6p/FR6Ob5f1T+Kky7ZvLhcUWK9bYJXOBodAQY3aTHluqFf29iEto2aSbjSCgkqiliugiTEAjnTJiGo9Gm1AbIdY6Fdis3o5vl/VP4qPRzfL+qfxUq2btxr2MyqwNkq2URvKdXLT/mZhH8NWWpsbG8VCre6RmBS/0e3y/q/+1Ho9vlj/AE/+1MKKs0TFDSvS/wBHt8v6p/FR6Pb5f1T+KmFFGiYjSvSrE4QopbPMRpB4kDnUXrKabVPwTeX8wpFnrknox1AuqCr21Kk9ZRUbPRVOkV2jTHYW+54j/dTek+wd9zxH+6nFd1n8MLhn8Qooooq9UopXjtiJddnYsCwVTGX4pzDeDxppRSIBzTBIyUPA7OS1niSHbMQY8OXdxre1gQQBlkRIABrbRToklFjo/aQ2isg29xGWWgZe1pyMaRWvaHRq1euFyXUmMwXLDRqJkGqrjipa9cZnGKF6LYg6LmGWGjRQsSJjQjjTjpWLhuYdkkOiO66wAwyGD3EZge6a5tIC09nZ8cV06Mhw7WdfngUxv9GbLXOsJYaglQRlJG4nSZ75rL/puzlA7QYPnz9nNObNG6InuqpWbi3RaF8uthmvuQQfWNzMuYQfizvGk94rPDYi5YVb65mHwtlAZnKSWtTO4AhR3ZjyqImGd3rDdv8A0pGF2V7rHfu/atP/AE3ahRLaB1nsah94PZ+zzmtdropZUEZnJOXtErMKZA9WI/sRVXu4S2uZMQzzbtL1IAYyYJMaGHJ46HUcqb7Zwpu7Pt3LktcRB5kgAnv5yKYeKHsjAdauCRYQQLxxPWvin2H2NbtuzJK5kyFRGWNTO6Z1PHjUXA9GLFoz2mMZRmI7IPAQBVZx+BS3ibSiMgS2RmB0lnY5SNFOo4cqNnYZLmIuo/bDh2zidYYMA+Yajlyjjoaekx7ozS0eHeOVesVaNm9G7Vlw4LEgQobLCDksAaV5i+jdq5ca4WeW1gFYBjLIkTMafRuqmNY/+PZtor5nXrbmXgwGVCRod5La8VHDSp+K2kxvW8SFYlLVssomdTcW6sc9ZjuFQ0wpi3YfnVqUzCa4O3fGvWrLd6NWSABKwpUxl7QYQc0jw3RWuz0Wsr8Z21BJJXtAbgezu18aqdxX6q7n3vdtO8yVJJBYxxXfpyrama2bVy1r1SSQpOUqWYXFAPMRA5wael13fnOnJLRHK/8AGVeatGI6MWmmCyAsGhcoAIGXSV5V6/Rmx1YtjMsHMHEZp4ndA8hxPM1WcLslHXBZgSbgyvMaBUaN401jfxrUuWRczP8Arf6xG4+pn5x6uTSJ7omjSay0dUOzejRHK8eqjbuVytbBtLYayJyv6zaZjO/hH0cTWqz0ctqFBe42ViwzFTvXKfi8qciva6brdi5rztqVbO2DbssjITKKyj1dQxBMwByG7lTWiimABkkSTmiiiimkiiiihCh7X/ZN5fzCq7NWLbH7FvL+YVW6zbZ3x6fK0bJ3D6rKaKxorkquqicbA33PEf7qcUm6P77niP8AdWW09t5H6q2vWXYkiYVAdxduE8AASa1rP4Y61rLtHiHrUm9FKLF6+w1e2O4W2P05xW74f2lv5o/mVbfCpulMaKXfD+0t/NN+ZRF/2lv5o/mUXwihTGil0X/aW/mj+ZRF/wBpb+ab8yi+EUKlNg7ZbOUUv8rKM3v31sa0pIYgEjcYEid8GoUX/aW/mm/Moi/7S38035lF8IoVIbA2iuU20KzOXKInnEb6yfCoVClFKjcpAgRugcKixf8AaW/mm/MryL/tLfzR/MovhFCpV/CW3ILorEbiygkeE1su2lYZWAIO8EAj3VB+H9pb+aP5lHw/tLfzTfmUXwi6VJu4K2xBa2jEbiVBI5RpWVrCW1JKooLbyFAJ8edRIv8AtLfzR/Moi/7S380fzKL4RQqXawqLqqKDEaADTfHhNYDAWgCOrSCIIyrqJmN26daj/D+0t/NN+ZRF/wBpb+aP5lF8IoVKfBWzM20MxMqNY3TprFFvBW19W2g0jRQNDvG7dUWL/tLfzR/Mo+H9pb+aP5lF8IoVLXCoMsIvZ9XQdn/Lyrz9Tt5s+Rc/ysoze/fUX4f2lv5o/mUfD+0t/NH8yi+EUKY0Uu+G9pb+aP5lHw3tbfzR/MovhFCmNFLvhvaW/mj+ZR8P7S38035lF8IulMaKXfD+0t/NN+ZXk3/aW/mj+ZRfCLpTKiljHEcHtE8ijAHzDmPdXuz9q53Nq4vV3QJyzKsPlI3xh9I4gUw4FBFFt2x+xby/mFVuasm2f2L+X2iqxWbbe+PT5WjY+4fVZzRWFFcdV2UTnYB1u+X+6kexDmUudWuOzseZJIHuUKPKnewf339/Kqp2to9Rh0YKzEgwACQN5lo3CtONwEIJWXKKynrUrrhamCuM4jpdiEbOtw5l4a9WdB2cp3ge/vrp3RPbq43DrdUQ251+Sw3+VQinbIaBEsTmipTeK9iva9q+ioqsYoiva9p0QvAKIr2iiiF5FeRWdeUqJVWMURWVFOidVjFEVlRRRFVjFEVlFFFEVWBWiKzivDRRFVhFEUFhMSJ5Tr7qyoQsMteNpNbaS9Ijca2baQBc7BbeYaQ0ctJqEsgjYXFSaLxoshtWYKroeJqRbxZO8CqPs/FPZuFHB0DAEjRo7+InSe/WKsGC2sjkg9lgNZ0EeNeXP1C0X8XfC7XQtAwCsNq8G3Hx5g99ZGkuFxSBgQRLGIn1q530u6QviMS4t3SLFuFU6hWI9cgaBhmMTyArZs1vEkRccwlDY3SyXQaDautLdHMe8a0t6QQFtXh61u7bgjiHdbTDwIaf+0cqoPRnGs1u5bVw1wQ9lYAlgZfKdd6A9njTC/tII74ZT8Gb1soDOmW9bJjwiPca6op71DRTnsBjDqGtMfbr+FdB2z+xfy/mFVirPtr9g/l/MKq7HQf3z/vWoWwVk9lCyGjPdezRWFe1wVXenWwP339/Kqr2LZOF7JhgCR2c24n4vxvCrP0f/ff38qkmw/2Sef2mtWIVhAO9ZMppMT6KhbWW3dvKMPbgspLJqskayAYjlVo/R9buW7jPctm0ChATQs+oIJ5erpzqTtfC4bDk3ik3XbMJPvA7ieHOK14a+WIWe03adv74D+lZj6xPwzVkkwLaKbtPpTcDD4g+SdCOU8/KrL0f2oMTaz8QcpjcSOIqubYVeqzkDMo7LlZIMwD4Ca3dGMZaw6FJJVmz5jvAb1ZHfvAHCKvs85c6riouYCzshW+ivFYEAgyDxr2tJcq8qJe2paRyjOAw1I10pdjl7bqdGMsGnUCNNJmNCIFI9sst1Fts7ZxcEqIDGV9xGoIPfXNJOW1FFeyIFXe3cDAEGQeNZ1WegSXVw2W6rLDnKG3xoftmn+IxiJ67BfE+6rmOq28VU5tDQLea8Ir0V5U1FFLr20IZgSBlPA6gcCwjQVoxG3gt1raqWKRn1IiRPZ0MkDvFebatkMGQFidCNfeB93MCqZDeBDTiFaxtD2taZ4S4Svaidxj7a31WF2kMNcFsLIcZyCTmQHMI17xoPHlVgwmLW4JXzHEVcxjwwFyoL23y0LfUXaSE2rgVipKMAwMEGDBB4HvqVWu6JFNSC4ltnDYi1lvWXNy2QLZLqOuDzJDSoYgEaN3CupdDdotfwdm5cnPBUk72KkrPnFch6Qbf/U9pXVtXBctW2zi12urS4Pi75bIddIEiI0qRs7pXijaZOtMMc0E6iTmMOCCus6AxrXGyrJKFaf2kkrKt/a7gXFV7pkzm0BZutbuqc4K5ddGEEMCDOvmBST9H143DeJZYLK62pJiFCuw8TB8Zp50x2YLljrZVXs/CKSBBy6lWMTl8OMGuqQBzDdK4GgskuvGSRpiDeIS4qTCr2dQZOcsPkkrvHCa17V2KtvVHdQ0hohtBAgZhPLeaW9Btp/rOJuHLGWCd2+Dyq44oArJUsJYEDXQkGforyEzbsjgu+tDgk+wdmILq9t3IB1c6LI1hRoDMe6qnsXowLbSzI18XSjAwVUKYYkHeuWd0drLV2wdooQ1oi4vyhvG/RhM74rm2Kw9/D3i14MGDFp3W7mYkt3tI7XKRqK67HJ2C07VJrjiAc1YduWHt2zefDBTbIZnQ5estgjMrQJXQzoZ0IBOta8K5vuLhUSl22zECAM1xFBHIHNEf0qJj9s3MTaGHBKq/YOszAiPMD3VZdm4W1awZC3FuO12xmyggLlvWxAnU8ZPOtezRudR4GAKJLQ2OJzCe0cB6K97a/YP5fzCqsToKtO2/2D+X2iqqdw/r4xp7/wC98rX4n481TZO5+SJorGvKzlo0T3o9++8fxUk2Gfgk8/tNO+jv77x/FVL2ftYW1AzppOhIkanvrViddhb68ysmZtZj7cku6SbSD4ogkFLY8tOHjIJ91M+j5cjMUidSSd/lwHdUC7sK09xnlizaxw1Eg898cazw+yrZaSzkNpGdgUIE8DqDzrMe8OJIXOQQcVbbpBEESDoeUcqUbPu5m/iaTPIA5fLjUoX8pRSdIgbpJG4k0s2dc+GuBEPZYrm4AZmYfzClECFfC6tQrZgsZklC2hiN879Y8vdFOLF4Eb92/wAOdVDEXAZgwcpA5yYjfTPC3Q7jKRCtqp0Eag5TykHSu+OQtUXgVoVLxeH6+4h0Crv5ty8v60vtbCFzENeIyL8UfHaNCxn1ByG/wppdxNoAjOikd6gioON6RWgItutx90Ky/SQYFOSRudE2lwyWGzZw+Ja1JKPqs675jU6yCI8weNZbcwwd2nJDLEx21jdr46+/zTbRxDBlc71XORyh1Jn/AEnSq7s7pBca616DkUiFJJnUjMddDR2pW0arHkMo8610/ZGMRraAHUKNDodIGo8x76nE1R1xjLfVzGS4oKuAYkxpoNDMf2ay/SdtVreBADZetbIzDllYkDxIA8JFdMZwAXKR2qJNiuklr0iy2bkrciGOYg3PUIQKJjdv038K6BisYltCWMKm/wAp+nSvmvontllxdt8iuwuBgpBKht0mIgca6j0i23cK3UKFZdWJEsigCRqBHrHNBj1Yq10TWyhuspOebl7YtV3a5ZmusRmdo5hTugf5QI/5NWvo1jwLsE6N2fPh94865lh0uXYZVK2wOyPjRzE8TqSfDfVk2bicgAjKVgrLBsxBkbq1XMBZdWQHEPvFdSe5FabuKAg8Kg4i4T2CAQTLTw1J/oKXbXvubNxUIVijKuYneQQsnUjWvOukINFsDEr5zuHPcZm3s7Enzkz76a28V1drNzMfR/zSq3hmFxlIIMxr3nf3iONSXg2cs667yNaTjjVesi7mCsez9oPbyPaco41Rxz10PAqQYM12XB4z9bwKm6oU3rcOscSIaBXzjsLbTW3tgqGVGB11BgzEcfCu/XcZOVgR8JaRzyzHNqB3gfRUml8TbrstSwbdJHK+8zMZrVsPYtjAsgtlibkhncjWIjThWwYy5h82cSgaCwnTiCZEQeYqndJtstdvZLTMBYklwfjbix7hqsHfrWWHfEYhB+tYh7do7kBCM4/ijUD+9KwbXGHSl1aBEQN3FdAwGMt3O1bcGdSBl/pUDpFaW8jWHIBYSjRqjcJ/vdNUex0eGcNhL99cusW1LLOusueO7fFNf+p3QMuKstdt22yNdVQHRv4kk92oJmeFVXHto5hr7dA+xUrqqoum1o+lxAVGglSScx04zIEk6CeNWfD4aFtF5U9Zay29xHbEs/Kcx0rdilwsNj7ZDiNWPxCB6xXg+4Se7jvgYDENcNu4297tsqvyUzqR4k6HwivTw/UdLG1rRTUfVZ7rPRxc41XWNufsH8v5hVUO4bv78vvq1bd/YP5fzCqmZyjXTlJ+z3++qLZ4n4813WTw/wAuS8orGaKzFpJ/0c/feP4q5hib2WO2QMp8/hMsDv7W+undG/3/AI/irlpGViYDMqu/AwpZhHhA+k1p4/btpt5lYtp8U+38Tg3zmHCBGm6Rw7tBWN7MGJ1M8tD31nhLPWWUCatdbNx3dpt+8aHfUC1iLyu1vq+syNB7YDgchpDR41n3e0aKp+VU0wdmC1wknKJg8zoPvqwYTZNo2zABeTmeZht5nu13cjSHFXMyKFByh1DbpJOhnw/rSjZTXuoyWyQLkZ9+bNuOp3TxPdRI1xGCtswrVWQsGRyTAQhc28yM6n3EV7hbg6oXFk5gRA3sSzGB4SRPIctaiWbK2rLWyZAgbjx7TDfp6x91Z2E+CzDs71QjUZZKpA4HSJ8K7GZCqg89sqfiSzYDtJl0XMxCmFBEsVGsaVWtlYq2jmR8IrQQuudTABXgSO7eGq2dL9o9TY6u2e2481Ti3CCYAnx31UtnbPJUXjbYQSc5KxG4nLvmTwEV0SgUAK7bOKx9rWUytY03LhLA5WYW1niBmn6Trw8aV2cQtjEXVaO3BG4iCASCOe/QUx2hiAQjIJIfQAcQhmQKrD2WN4k6k3GAgcddw4esBUoW0wChbWgMbRWHo3fUEorZyHYdVx3LlI5z2gTwgzS79Kt0vg1IcfA3QXE6qHGQZhzDBdeIM002VhAgOVfhGbRuO48eRiaibccW7dwKFOSwcwKyjMjPBC7pJg8am9xY8UWe01C5Ls3HEDLadUZwASTl5aTMAyPsrq/RO1i7mBS4Lq+uRJ1HZJGpnLvjXvrkaYcMrQNATrw0yjXzkT319J9C8AE2Zh1j1rSsQf4ob+ldNoaHUJCk1xaSAqFinxAfPeYsYKjQZVAldNBub7a2XmY3bKouZi0xzgK4nu1irP0ywRGGzLwa7I7muZgfo+mk3RsTibJ/+iX8SMv3V0QupC6i4Z2/8rVYQl0HtcFAIB0znLI8PW91KOll5rVq42btaBdd7MjR7oJplhsRPXMT6zzv3Q7RHdA+mluNwq3rge4dIClAfW9bLxnxHiONYEmZXcylQSuUbbtfDW5n9kpI5xOU+YAPgRS84fMRKkSY18hVi6bsL207ioSVUIkzOiosweUyPKpmG2FcZSyISijMSBPmePOomTRgDXRers4a6IOdgqZYweW/bCzJcAd+umniK7h0jY2LGfcURLQP8WWQfAST5VyDCXJxdkggEX0CzO8k7/OukfpMxBt4ZQ10XGuXQSBoFCoRpru1486tne4tYDrqsW0xsFocBuVS2di3NxbCjtN23IEyxEqI4wCNDpJNdK2bgbNu2HZetvMYzHtFZEnU6A/5Yqt9BNmi45u5cwuHXMfiLoIA0A0nWr7ZuG48IFFtZiOCjefEwPorkYMajPL365KNancFLtIEXLl1Op09wHOqXtjCD9auW3KgYtCAk9pWQCGI4Tr/AKaud66W1AIJ05kd3j31zfpTeS1ft3gxzC4uXWSy7nZuQ7Wg5UrQC5haPbl+0QVLqqD0WwTpcxFi+kFlzZZlLluSGAA38wd4O+t74p1x1uy2/rV3bsoZcpHcdPeKb49wmJsXAdO0s81YT9sCpG0bS9ZbuKIc3bdpzzVWDW55Df4wOQrksVpraGk/+qccuSttEdGEroe3f8O/gPtFVI+r/wAd/f8Adyq27e/w7+A+0VUT6o/oe/yrYtnifiq7H4f5LCaKxmisuq06Kw9Gf3/j+KuMYbEscVcXLCywLE+sOSxuETJ/irs/Rn9/4/irjmIEMeMu5B4gloA+j6RWm40s7fU81hWrxj7fxdA6NYbLlGnYtqNO8L/SlvSXPZvxbEG+Zz/JAADRyNPtipDXO7IvuRf61p6UssITOh4d+lZ4dQoc2rVBFoDDDKNzp/MK27OwYVSOIZxy0zGPGotjG2rlki3cDEFSRuYAEb1OophduCbikkayeGhAJq1hqUQYGm5QLd05ZYadblIPMZlHjoGJ8BWu3dZQloypZ1Ou8ZiG05fdWk7Qi04ytPWDLp2hIeJ5GSDTK2FfF2QTmBVAp4dgE/za/wDbV7XalCTvFe7Z2T+tY5bYzBVRetMaA9oyD3gjzPjVgvWFAdAoyhFWO45R9i1P2bag3X4u8+5VUeWlRby9uObJPkr/ANKtnOKtMhIA2KkXcC+HvMtyIIzI4Bh4nMe5su+OZMUqwO+2xHF37p0UfSB7qtnSm8Gu4YfxMvj2QPvNVOxbZEw88V1Hizkx9FdNldeBU7XIXRtJVgwtyHRBuMkn+EA6/T9FLsQyTCgxDkbpbV2UMIj94Por2/h7pgqdSrjWQIKneeGhHuqMiMhCBu0JOsTu7o1JE+VU2l9JAuJvdVI6K4NDbuDfCusHcsm5E9/qnyr6MwKC3ZtW+Atqo8lH9K+bcDtYWutKAH4TWRpLPEeUGvobZuL6xLbHeQojkRIatCc4hAzSvbj58CW35lb6WB99U7o5ioxFsQwe0hJUj1lJQdiJzb66Fcw3/wAe0nhwHMH7K590VwRW9evO4Cjsi5pInKQNTwkihslyF5OxUTNrIxWDFIIuZIKvlKnX4xuHTjy0qGMFNrrDmBHEa5mERoeQJ3cAaY28UBuUmdzjLuDFgAMp4nfFbLWHIm5dS80ncqBs3I5T9pUbqxS8uNV1XK5LjuHAbF4l4Jm84HDTOYngOFdx6Pi2thDbgAgE7p844jd5VyHpaepx+KCqULFbqhoB7Sqxnfrmmt2B6QtYtJelgLp1tg6SJzuPE6x9FRlqHhwG5b80ZkhjAyUzp10fFnGpjETNYN1LlxQNOyfhII3Zhr4k1WOnfSCxjTbXD2rtqA0qzTmLFIjUwNPprpez9sMVkHOhXMCI1EHf7q0bQ2DYuPZvWraKxebhUDdlJ1A3maky05E6slwuiq6pzyTHolsa9bwqAXbQQqJQWmVsu+M2cyTx7NM9rbR/U7QY2rjqT22t5CQBuEFgcvfUvA4cIgEwvjr3aVV+l20lvOLAPZAJIkatByj7D7qg00FTmoUrhqWva/6RMOtkm11nWkQqMpUg6ak6jQSdDSBNkXWt3TiApvshMyhhSudVQ8CRx74msOi3RVr7tiHlUtuCs+szSQDHyQR91WDbGygLZZVKoUJ7lKzIE/FgDs+6Kk/AKTKAloSu3f67B2rgklY38YgiafXX0Qjc7WfeLts/ZNU3oXjOswt5DOkuBykn7qtGEbNZs/w3rYP+tf8AxWZBHctYYdT+YK65TWEncukbe/w7+A+0VT29Ubvv3nzq4bf/AMPc8B9oqm5uzvPhw3n6a2bcaSfjzXLYhWP8uSxoryisuq1FY+jH7/x/FXFMRePWZSCZvkDSIliBB/vhXa+i/wC/8fxVxq5D41E36qSvhc/9prTd/wBZvqea8/a/GPt/AumbHeLl1f4lP1VH3VL2rhA6ExrBIPeQQJpfhBGIcc1B9003zypnf9u+s9SVQw6FhcLMpayGRFAACxESQJM6bzxqTediweN6gNlMwVMGD4EVAweLQNiFfR2QqFg6kA/1H0VI2c5S51XEsSh3afG39/31YHNacU4GYkqVaVc7anLcEMd+VgVVCfBiTPcOVe7LsFHsZt6yP/2uPsrfjcECjsHCkgSRrBkMC/IjKABxk0ts7RDYjDDi1xjHCDd5HuJqbHg4hVyjtK7pdK5t5B1gb9DlMd+g99RbbDqyRwZd+/j/AFracSnaCsrFXMqCJytE/SRSu3jQesQENDjXn/5mr7RS+m0YJb0gw4Z1E6ozMpM6Tk3xrGv0Utu4UnEWrTHKerlHk5WI0Mac54z99jx+z2uk5d4Andx3j6oqJiMMgCAo7FDmkwImfVYc2KzyAPdSbK6PupHtYOyWsbNZlntSUOgIg5lA1OmsGY1qLc6Nqbr3C4jiswRA01nTUCPGraLot2+13iOYmNI7hVf6SdIbS22BVWBUgA5dWIheyeE86g+QvNXKshoNAuE37bhPV062T3wSB4jfX0lspctt0PrIZEfxAEfSK4x0f2Gtxequo2aVCmGbU3DIgaRlYa91dox6hL6ZAxz3ArwCVVAEMseGqn3mtSSdkmRyVbGkZqbtW/kNhebgfdVb6PdGCouLdYQt47hv7KwZO7Q1I6TbWQ4mzbUhmXtQNdcywDGi6Bt9WYsjDNoVOs1RLL2HMG5TudoErDDYZEHZA8a3ZqjXcZbTUsI7qj3dtWQCSwgcgxPkAK4gQrqLkv6XLRG0VcA62FPuZwR36RVa6SLlw+F5HOY5arFX39IduxjMji81tktuEt9US1xmIKgCRAkQSdBxqudJNizhMLbUs9xS+qoTmGbKScsxGVedMvF9pr1RbUU7dFG3WD8qB0Vx7W2RF7QuGEUnRWPDkAT9Jq1YTEXVuhC1zDljJR7ZBIHySd5/vWk3Rv8AR/cujM1/qVW4CM9tg7AZWzKCwjUka8q6rtXAfrNs22AdSDkZj6pI7LDiD4VVI1hcSCqbTMy8LuzH1VI2x0mbD5ka4GbXtfJB3QOdVzZ+Ee7dsXVJKvcAzTrOkqe8zx51Xdo4dluPauQt5WIdTpmM7x47/CnfQe69u43UuwM9vDMRlceDA1JzBGwuJVTm17q6nsjFoVa4o0ylWtqpaSCNAg1me7drVR6Y7RfEG1hlcpnJ62yFANu2DmJYidX000POlm2cTibZvXrSjDKZ/eFidIPZA9Y7t/vqLsPDdXbN24xNy4JLNvC/dpVTpgIyQa7Otym2Kr6lebNuZMddVVItvovySCIMeYOtWXYlz4PKRuvWvouoKS4vHKLyXCclu2gAPytZJHfpUjoxtDOASP2l+3l7gLisfuHnVMIc6WN9NbR+/jNSlNI3DcV2TpB/h7ngPtFU4nsDx+893jxq4dIP8Pc8B/MKo9aX1B92X1bzKpsDL0fo6v6CymisZorLWpRWbot+/wDH8VcdwiD9eDAa51nwztP0gV2LomJN/wDzD/dXFttYa5h8TdMah4ETmBzE/SDvrVIJszabT/SvP2rxj7fwLqCJF8HmpFNbtuVPh/xXNNhY3EDM1thxPwu4Rl3ktI4nyNW/ZW1rtuwGxOR7rMQqJ2Zk6RJ3Cd5iBHnxCJzsQm01Srb+AJtC6sl4Iyg9pRoGJG9hKqKV7Nwr3UR3UypIzkyZDCCVkkGJ14022dsfENda5eBtq09hWSYJMydYEGNNdeFWyzsyyojKokR4z306AJvcA26FWrV3Iqi6ZAbKyBgQ4IJUsOSnTTu3xXt/o5duurhQhRuYHZliOPIrPhTe1gcL2SNGQkqQQddRpqQx10BmK9u9JrdslVU6TP8AmnWTr41IvFFUXVbiodrAYgWwmTtAMJJTLJ3kcZM7+cHWBUWxs65hwVulWFyJRdygGZknU7hoK8xfSJiR2hx18xJJ0jWKT43pa+oRjc4HKDA5dqAAT3A76hmUNmpgrPg+kFtLQQIeME+JifopTi9sIWKrB7gCTHloB3mKW4DZWMvgsUjMIBYFssHeBGWeFPdhbMTCKcyFj8Z5Xf4agVLGiVwuNSll/Z+IvDMSUt7wd7REyRwEDfr5012b0Zt5k7BZwMxuXBr7t1P7PbBJUdr4xBiOHh5VKw5jv8YGncKiSrRGG5LBMEqiRJPDWII/yx9NSQeLGO7Np91aFugyIMd241kliTJ1HCdwoxRRZtdBBgSCNNdffWtMGpgRI4ZiSAeYB499Z27o1CydOA09+6tgVt591F4pLR+oIT6o/rUfFbLtAgjMH3DKxEeI5VIe6TopnvnT7dTWyyxA++neToVWsX0JtXH6x3ctJO8gdrfMa/TWnZeyETLaRQRba4LZJPYWQDBPnVwn/n6KUbGt5WOaJ7Uf62j7TSe3AKYcSFFxGz3XWCRz31oxbMgUvOo01mAPsinA2gjZ8xAyMUadNeHvEEVVts9IkTNbMZlaA2g3HQg8RE6d9VEhqrMgGa57tdLeMxl+ziHKX0eMO+bshN4Rl3azqd4J7qejYdy2yvFu4y6SYW8o3euAFuacwDrVS2fgXxd58kBeue5nMAg5mywd+g4VYcNta8YtNaBuZSUcuwGXiToSd27fTtQfUNY7IYjZ/g6xVd0OVSt4w1nEP27j5116puHHQTB3fbSHbG0Jd7aCJ7PDcN2h3b6mYXB3nAvk27QeR8GpLlR/Ed068KZbIwPVoTlGcktMagd53z58KqDmxGpNaYU2HWrrpcqNhtk3LrhVV3IHxp0G7Qbzx3DhV82Jh7dtrSkQ/WJk1JH7RM0cjE7+FYYLDkXmu6dgCAJnfLT5cqn4HZ+fHWkC72W4sRABILT3dk+8V0stBmtDG7CD11tVMrLsbjuXWOkP+GueA/mFUaavPSL/AA1zwH8wqhzXR9U8UenMqX0zwj68gsporGa9rMqtJWnohvv/AOYf7q2be6MJiHF1cq3QIMrKuOTD7xrWrofvv/5h/uqy16SxgGAA7/6vOWzxj7fwKg3ehLliQlkSNVk5SRxAyiD51twvRTEL6zyACuUXYGVtSvats0ctdKvNFW/bx7FSJXAUBVeuYLEHQW7QH/3GmfHJSW90YxlzN1lxGkyIYgr3errwq90VH7WLYoXiqPY6LYhFCr1enxixnXfuSoWK6E4lyTmtKeEFtNZk6a8ffXRaKX2kWxFVy69+ji+4Oe6pPxYYhR/2lT37optsvodcskHJaaDp2yI46dg+/fV7oo+0i2IDiMlXcdgsVcgAW0UHVQ5OYcQTk3UJsy6BHVW/K6R//OT76sVFP7WLYp6RyR/qt/SbamOHXNr4/B61pt7OvCYt24JJjrW4/wDZVioo+0i2I0jtqSLh743Wrfzp/LrBsJiCTmS2eQF1hA/0U+opfaRbEtI5JktXwIFq2NIHwp/LrUuExGYnq7ckCfhW/BpT6in9pFsRpHJIuGvD91b+dP5dZi1e9jb+dP5dOKKPtItiNI5JMTYxDiAiLuMi6Z0//HuqBb2TilA/ZlhuYu3MkyAvIxvq1UUjZIjqQHuC5xj+hGKuFouIitEoGfKY3SI1jhO6tF39Hd91VXa2wHe2vKezXTqKh9jB5f2VA45rlex/0a37CsM9tsxJmSN5J5HnU+30FvK6uOr7IiMzfbl8K6LRSd9Ps7iSW57z8roFqlApVc/PQy+QoPVwo0AYx4+rXg6F3+Jt/wCo/hroNFQ/+XZfL+z8qX3k239Bc/wnQq+mbtW+0IJzNp9XWrLsDo6mHJcnPdIgvEADko4CndFXw2OGF15jcdv+1XJPJIKOKW9I/wDDXPAfzCqFNXzpJ/hrngP5hVAmsr6r4o9OZWt9L8I+vILKa9rCaKzKrTVt6Hb7/wDmH+6nuKxgtlZDdohZAkAkhRJ4asP+AYrHRjH27TXuscLLaTx9am+I2jhXZWa6JQysOwg+RE+ffzr0NllaIALwB3nevP2qJxnJumm4bkxxWLW2AWMAkieAhWYzyEKa1W9qWmMBwd3PiwUeBzECKX38Xg3jNcVoXLqzaggjXXUwTqddTzrWbmCmc4kLlnO8gAhhBmQcwBnfpvq4z44ObxVAhwxa7gm1naFtpyuDlEnuETr5EHzrw7StZA+cZSYB7xM+6CTyg0ss4jBISQ6yVyGWY9nQRBPcK9bE4MoENwZQZHbedZB7UyQQSIncYo0+HebxRoce67gmGM2pbtGGOsEwOQV2k8Boje6thx9sBjm9U5Tv0J0AjjM6RvpXicVg7hlnUmMvrMBEMu4GNzsJ3614uJwYDAOoDHMYZ5zAyCDMgzyijT4ntN4o0OA7LuCY4Xalq4JVx6ocg8FIBk+RE8pFYLtmzrLgRO/TcJJ90+48qg4fE4JJCugDLlIzMQQAF3HTcAJ4xWAuYIa9YJggnPcJIIgyZk7zv3TpS05oO03inoRU9l3BNfSdr5e4Ztx3ad2/Uab9a8ba1kTLjTx48uflSsPgYy51ywBGd40IIJE6nQa79K9u3MEy5S6ld0Zn3aHn3CjTnzN4o0I8ruCc2cWjkhWBK7xy1I+0EeIIrfSSzjcIjFluKCTJ7TRx4TAEsTG6TO+pXpzD+1WrGzsp2nDioGF9cGngmNFLvTmH9qtHpzD+1WpaeLzDio6GTyngmNFLvTmH9qtHpzD+1WjTxeYcUaGTyngmNFLvTuH9qtHp3D+1WjTxeYcUaGTyngmNFLvTmH9qtHp3D+1WjTxeYcUaGTyngmNFLvTmH9qtHp3D+1WjTxeYcUaGTyngmNFLvTuH9qtHp3D+1WjTxeYcUaGTyngmNFLvTuH9qtHpzD+1WjTxeYcUaGTyngmNFLvTmH9qtHpzD+1WjTxeYcUaGTyngsekv+GueA/mFc/q57e2tZfD3FW4pYgQBx1FUqaw/qj2ulBaa4cytv6YxzYzUUx5BZV5Xk0VmVWlRe4j1m/zH7TWFFFM5lNvdCKKKKSkiiiihCKKKKEIooopIRRRRQhFFFFNCKKKKEIooooQiiiihJFFFFCEUUUUIRRRRQhFFFFCEUUUUIRRRRSQiiiihJf/2Q=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902" name="AutoShape 14" descr="data:image/jpeg;base64,/9j/4AAQSkZJRgABAQAAAQABAAD/2wCEAAkGBxQSEhUUExQWFhUXGB4XFxUYGRcdGBYbHRwXGRgdGBkdHSggGhomHBgXITEiJSkrLi4uGh8zODMsNyguLisBCgoKDg0OGxAQGywmICQrMiwuLCwsNDQsLCw0LS0sLDQ0LCwtLCwsLCwvLCwsLCwsLCwvLCwvLSw0LCwsLCwsLP/AABEIAMIBAwMBIgACEQEDEQH/xAAcAAACAgMBAQAAAAAAAAAAAAAABQQGAgMHAQj/xABKEAACAQIDBAYECggFBAEFAAABAhEAAwQSIQUxQVEGEyJhcYEVMlORI0JSk6GiscHS0wcUM0NistHwNHKSwvEWguHiJGNzg6PD/8QAGgEAAgMBAQAAAAAAAAAAAAAAAAECAwUEBv/EADURAAEDAQQHBwUAAgMBAAAAAAEAAgMRBBIhMRNBUWGRwfAiMjNScYHRBRSCobHh8SM0QhX/2gAMAwEAAhEDEQA/AOr4WybhaGiO6d8945VI9Gt7T6p/FWvYh1ueX302rmija5tSuiWRzXUCW+jW9p9U/io9Gt7T6p/FTKirNCzZ+1DTPS30a3tPqn8VHo1vafVP4qZVWNt7Yu27t1EIAVLRGg0LXGVvoFQeyNgqQpMdI80BTb0a3tPqn8VHo1vafV/9qibN2x2L73j2bdwgQNwhYEDU6mpezNt2cQSLbElRJlWGnmBNAZGf9oLpB/pHo1vafVP4qPRrfL+qfxUo2H0hN3FXLZZSjZuqAiVyNlMxqcwhhNRtrbevC7cyOqW7bi3GWSxyhiTodNeEbvdCsRFQP3/lWXZb13l/hWD0a3y/qn8VHo1vl/VP4qTXNtXeqxDSJS+iLoNFY25Hf6x176LXSMnGG3mXq9bYXSc4UNm5xOZfIc6KxVpTrEbdyQEpFetR2b059Gt8v6p/FR6Nb5f1T+KqvgekeIY3JYNFu43qgZSpOWOY013/ABedS8Nt69ZJ/WCrqbLXkIEMMsaGAN8/RvNIPiOND17qRZKDSo69k99Gt8v6p/FR6Nb5f1T+Kl3RfbD3rVwXGVrls6ssQQRmBEGOY8qWYDpBiEW3cvFXS7bZgAIYFVzcANJ047xTrFQGhx+abdqVJakVGHxXZsVk9HN8v6p/FR6Ob5f1T+Kk2zdp4kXLHXMjJfBgKAMukgjTduGpO8VniNsXVxotsQlqQFBGjDLJ7UEhpBjcNOc0xo6Voc6dYpESVpUZV6wTb0e3y/qn8VHo5vl/VP4qquz9uycXdBU3DaN22RwUZgqsJ3gZDuHrEVIwPSW51OINxlLIB1ZIC6scq5o0IzceEHuJgHwnV1jv3KRjlHXpu3qx+jm+X9U/io9HN8v6p/FVet7evXLFrI69abxss8LB0YqY1AkZTpPGvV25iXy2AUF7rWtm5GkKubQaidY3fFOlO9FsPXuldl2jr2Vg9HN8v6p/FR6Ob5f1T+Kky7ZvLhcUWK9bYJXOBodAQY3aTHluqFf29iEto2aSbjSCgkqiliugiTEAjnTJiGo9Gm1AbIdY6Fdis3o5vl/VP4qPRzfL+qfxUq2btxr2MyqwNkq2URvKdXLT/mZhH8NWWpsbG8VCre6RmBS/0e3y/q/+1Ho9vlj/AE/+1MKKs0TFDSvS/wBHt8v6p/FR6Pb5f1T+KmFFGiYjSvSrE4QopbPMRpB4kDnUXrKabVPwTeX8wpFnrknox1AuqCr21Kk9ZRUbPRVOkV2jTHYW+54j/dTek+wd9zxH+6nFd1n8MLhn8Qooooq9UopXjtiJddnYsCwVTGX4pzDeDxppRSIBzTBIyUPA7OS1niSHbMQY8OXdxre1gQQBlkRIABrbRToklFjo/aQ2isg29xGWWgZe1pyMaRWvaHRq1euFyXUmMwXLDRqJkGqrjipa9cZnGKF6LYg6LmGWGjRQsSJjQjjTjpWLhuYdkkOiO66wAwyGD3EZge6a5tIC09nZ8cV06Mhw7WdfngUxv9GbLXOsJYaglQRlJG4nSZ75rL/puzlA7QYPnz9nNObNG6InuqpWbi3RaF8uthmvuQQfWNzMuYQfizvGk94rPDYi5YVb65mHwtlAZnKSWtTO4AhR3ZjyqImGd3rDdv8A0pGF2V7rHfu/atP/AE3ahRLaB1nsah94PZ+zzmtdropZUEZnJOXtErMKZA9WI/sRVXu4S2uZMQzzbtL1IAYyYJMaGHJ46HUcqb7Zwpu7Pt3LktcRB5kgAnv5yKYeKHsjAdauCRYQQLxxPWvin2H2NbtuzJK5kyFRGWNTO6Z1PHjUXA9GLFoz2mMZRmI7IPAQBVZx+BS3ibSiMgS2RmB0lnY5SNFOo4cqNnYZLmIuo/bDh2zidYYMA+Yajlyjjoaekx7ozS0eHeOVesVaNm9G7Vlw4LEgQobLCDksAaV5i+jdq5ca4WeW1gFYBjLIkTMafRuqmNY/+PZtor5nXrbmXgwGVCRod5La8VHDSp+K2kxvW8SFYlLVssomdTcW6sc9ZjuFQ0wpi3YfnVqUzCa4O3fGvWrLd6NWSABKwpUxl7QYQc0jw3RWuz0Wsr8Z21BJJXtAbgezu18aqdxX6q7n3vdtO8yVJJBYxxXfpyrama2bVy1r1SSQpOUqWYXFAPMRA5wael13fnOnJLRHK/8AGVeatGI6MWmmCyAsGhcoAIGXSV5V6/Rmx1YtjMsHMHEZp4ndA8hxPM1WcLslHXBZgSbgyvMaBUaN401jfxrUuWRczP8Arf6xG4+pn5x6uTSJ7omjSay0dUOzejRHK8eqjbuVytbBtLYayJyv6zaZjO/hH0cTWqz0ctqFBe42ViwzFTvXKfi8qciva6brdi5rztqVbO2DbssjITKKyj1dQxBMwByG7lTWiimABkkSTmiiiimkiiiihCh7X/ZN5fzCq7NWLbH7FvL+YVW6zbZ3x6fK0bJ3D6rKaKxorkquqicbA33PEf7qcUm6P77niP8AdWW09t5H6q2vWXYkiYVAdxduE8AASa1rP4Y61rLtHiHrUm9FKLF6+w1e2O4W2P05xW74f2lv5o/mVbfCpulMaKXfD+0t/NN+ZRF/2lv5o/mUXwihTGil0X/aW/mj+ZRF/wBpb+ab8yi+EUKlNg7ZbOUUv8rKM3v31sa0pIYgEjcYEid8GoUX/aW/mm/Moi/7S38035lF8IoVIbA2iuU20KzOXKInnEb6yfCoVClFKjcpAgRugcKixf8AaW/mm/MryL/tLfzR/MovhFCpV/CW3ILorEbiygkeE1su2lYZWAIO8EAj3VB+H9pb+aP5lHw/tLfzTfmUXwi6VJu4K2xBa2jEbiVBI5RpWVrCW1JKooLbyFAJ8edRIv8AtLfzR/Moi/7S380fzKL4RQqXawqLqqKDEaADTfHhNYDAWgCOrSCIIyrqJmN26daj/D+0t/NN+ZRF/wBpb+aP5lF8IoVKfBWzM20MxMqNY3TprFFvBW19W2g0jRQNDvG7dUWL/tLfzR/Mo+H9pb+aP5lF8IoVLXCoMsIvZ9XQdn/Lyrz9Tt5s+Rc/ysoze/fUX4f2lv5o/mUfD+0t/NH8yi+EUKY0Uu+G9pb+aP5lHw3tbfzR/MovhFCmNFLvhvaW/mj+ZR8P7S38035lF8IulMaKXfD+0t/NN+ZXk3/aW/mj+ZRfCLpTKiljHEcHtE8ijAHzDmPdXuz9q53Nq4vV3QJyzKsPlI3xh9I4gUw4FBFFt2x+xby/mFVuasm2f2L+X2iqxWbbe+PT5WjY+4fVZzRWFFcdV2UTnYB1u+X+6kexDmUudWuOzseZJIHuUKPKnewf339/Kqp2to9Rh0YKzEgwACQN5lo3CtONwEIJWXKKynrUrrhamCuM4jpdiEbOtw5l4a9WdB2cp3ge/vrp3RPbq43DrdUQ251+Sw3+VQinbIaBEsTmipTeK9iva9q+ioqsYoiva9p0QvAKIr2iiiF5FeRWdeUqJVWMURWVFOidVjFEVlRRRFVjFEVlFFFEVWBWiKzivDRRFVhFEUFhMSJ5Tr7qyoQsMteNpNbaS9Ijca2baQBc7BbeYaQ0ctJqEsgjYXFSaLxoshtWYKroeJqRbxZO8CqPs/FPZuFHB0DAEjRo7+InSe/WKsGC2sjkg9lgNZ0EeNeXP1C0X8XfC7XQtAwCsNq8G3Hx5g99ZGkuFxSBgQRLGIn1q530u6QviMS4t3SLFuFU6hWI9cgaBhmMTyArZs1vEkRccwlDY3SyXQaDautLdHMe8a0t6QQFtXh61u7bgjiHdbTDwIaf+0cqoPRnGs1u5bVw1wQ9lYAlgZfKdd6A9njTC/tII74ZT8Gb1soDOmW9bJjwiPca6op71DRTnsBjDqGtMfbr+FdB2z+xfy/mFVirPtr9g/l/MKq7HQf3z/vWoWwVk9lCyGjPdezRWFe1wVXenWwP339/Kqr2LZOF7JhgCR2c24n4vxvCrP0f/ff38qkmw/2Sef2mtWIVhAO9ZMppMT6KhbWW3dvKMPbgspLJqskayAYjlVo/R9buW7jPctm0ChATQs+oIJ5erpzqTtfC4bDk3ik3XbMJPvA7ieHOK14a+WIWe03adv74D+lZj6xPwzVkkwLaKbtPpTcDD4g+SdCOU8/KrL0f2oMTaz8QcpjcSOIqubYVeqzkDMo7LlZIMwD4Ca3dGMZaw6FJJVmz5jvAb1ZHfvAHCKvs85c6riouYCzshW+ivFYEAgyDxr2tJcq8qJe2paRyjOAw1I10pdjl7bqdGMsGnUCNNJmNCIFI9sst1Fts7ZxcEqIDGV9xGoIPfXNJOW1FFeyIFXe3cDAEGQeNZ1WegSXVw2W6rLDnKG3xoftmn+IxiJ67BfE+6rmOq28VU5tDQLea8Ir0V5U1FFLr20IZgSBlPA6gcCwjQVoxG3gt1raqWKRn1IiRPZ0MkDvFebatkMGQFidCNfeB93MCqZDeBDTiFaxtD2taZ4S4Svaidxj7a31WF2kMNcFsLIcZyCTmQHMI17xoPHlVgwmLW4JXzHEVcxjwwFyoL23y0LfUXaSE2rgVipKMAwMEGDBB4HvqVWu6JFNSC4ltnDYi1lvWXNy2QLZLqOuDzJDSoYgEaN3CupdDdotfwdm5cnPBUk72KkrPnFch6Qbf/U9pXVtXBctW2zi12urS4Pi75bIddIEiI0qRs7pXijaZOtMMc0E6iTmMOCCus6AxrXGyrJKFaf2kkrKt/a7gXFV7pkzm0BZutbuqc4K5ddGEEMCDOvmBST9H143DeJZYLK62pJiFCuw8TB8Zp50x2YLljrZVXs/CKSBBy6lWMTl8OMGuqQBzDdK4GgskuvGSRpiDeIS4qTCr2dQZOcsPkkrvHCa17V2KtvVHdQ0hohtBAgZhPLeaW9Btp/rOJuHLGWCd2+Dyq44oArJUsJYEDXQkGforyEzbsjgu+tDgk+wdmILq9t3IB1c6LI1hRoDMe6qnsXowLbSzI18XSjAwVUKYYkHeuWd0drLV2wdooQ1oi4vyhvG/RhM74rm2Kw9/D3i14MGDFp3W7mYkt3tI7XKRqK67HJ2C07VJrjiAc1YduWHt2zefDBTbIZnQ5estgjMrQJXQzoZ0IBOta8K5vuLhUSl22zECAM1xFBHIHNEf0qJj9s3MTaGHBKq/YOszAiPMD3VZdm4W1awZC3FuO12xmyggLlvWxAnU8ZPOtezRudR4GAKJLQ2OJzCe0cB6K97a/YP5fzCqsToKtO2/2D+X2iqqdw/r4xp7/wC98rX4n481TZO5+SJorGvKzlo0T3o9++8fxUk2Gfgk8/tNO+jv77x/FVL2ftYW1AzppOhIkanvrViddhb68ysmZtZj7cku6SbSD4ogkFLY8tOHjIJ91M+j5cjMUidSSd/lwHdUC7sK09xnlizaxw1Eg898cazw+yrZaSzkNpGdgUIE8DqDzrMe8OJIXOQQcVbbpBEESDoeUcqUbPu5m/iaTPIA5fLjUoX8pRSdIgbpJG4k0s2dc+GuBEPZYrm4AZmYfzClECFfC6tQrZgsZklC2hiN879Y8vdFOLF4Eb92/wAOdVDEXAZgwcpA5yYjfTPC3Q7jKRCtqp0Eag5TykHSu+OQtUXgVoVLxeH6+4h0Crv5ty8v60vtbCFzENeIyL8UfHaNCxn1ByG/wppdxNoAjOikd6gioON6RWgItutx90Ky/SQYFOSRudE2lwyWGzZw+Ja1JKPqs675jU6yCI8weNZbcwwd2nJDLEx21jdr46+/zTbRxDBlc71XORyh1Jn/AEnSq7s7pBca616DkUiFJJnUjMddDR2pW0arHkMo8610/ZGMRraAHUKNDodIGo8x76nE1R1xjLfVzGS4oKuAYkxpoNDMf2ay/SdtVreBADZetbIzDllYkDxIA8JFdMZwAXKR2qJNiuklr0iy2bkrciGOYg3PUIQKJjdv038K6BisYltCWMKm/wAp+nSvmvontllxdt8iuwuBgpBKht0mIgca6j0i23cK3UKFZdWJEsigCRqBHrHNBj1Yq10TWyhuspOebl7YtV3a5ZmusRmdo5hTugf5QI/5NWvo1jwLsE6N2fPh94865lh0uXYZVK2wOyPjRzE8TqSfDfVk2bicgAjKVgrLBsxBkbq1XMBZdWQHEPvFdSe5FabuKAg8Kg4i4T2CAQTLTw1J/oKXbXvubNxUIVijKuYneQQsnUjWvOukINFsDEr5zuHPcZm3s7Enzkz76a28V1drNzMfR/zSq3hmFxlIIMxr3nf3iONSXg2cs667yNaTjjVesi7mCsez9oPbyPaco41Rxz10PAqQYM12XB4z9bwKm6oU3rcOscSIaBXzjsLbTW3tgqGVGB11BgzEcfCu/XcZOVgR8JaRzyzHNqB3gfRUml8TbrstSwbdJHK+8zMZrVsPYtjAsgtlibkhncjWIjThWwYy5h82cSgaCwnTiCZEQeYqndJtstdvZLTMBYklwfjbix7hqsHfrWWHfEYhB+tYh7do7kBCM4/ijUD+9KwbXGHSl1aBEQN3FdAwGMt3O1bcGdSBl/pUDpFaW8jWHIBYSjRqjcJ/vdNUex0eGcNhL99cusW1LLOusueO7fFNf+p3QMuKstdt22yNdVQHRv4kk92oJmeFVXHto5hr7dA+xUrqqoum1o+lxAVGglSScx04zIEk6CeNWfD4aFtF5U9Zay29xHbEs/Kcx0rdilwsNj7ZDiNWPxCB6xXg+4Se7jvgYDENcNu4297tsqvyUzqR4k6HwivTw/UdLG1rRTUfVZ7rPRxc41XWNufsH8v5hVUO4bv78vvq1bd/YP5fzCqmZyjXTlJ+z3++qLZ4n4813WTw/wAuS8orGaKzFpJ/0c/feP4q5hib2WO2QMp8/hMsDv7W+undG/3/AI/irlpGViYDMqu/AwpZhHhA+k1p4/btpt5lYtp8U+38Tg3zmHCBGm6Rw7tBWN7MGJ1M8tD31nhLPWWUCatdbNx3dpt+8aHfUC1iLyu1vq+syNB7YDgchpDR41n3e0aKp+VU0wdmC1wknKJg8zoPvqwYTZNo2zABeTmeZht5nu13cjSHFXMyKFByh1DbpJOhnw/rSjZTXuoyWyQLkZ9+bNuOp3TxPdRI1xGCtswrVWQsGRyTAQhc28yM6n3EV7hbg6oXFk5gRA3sSzGB4SRPIctaiWbK2rLWyZAgbjx7TDfp6x91Z2E+CzDs71QjUZZKpA4HSJ8K7GZCqg89sqfiSzYDtJl0XMxCmFBEsVGsaVWtlYq2jmR8IrQQuudTABXgSO7eGq2dL9o9TY6u2e2481Ti3CCYAnx31UtnbPJUXjbYQSc5KxG4nLvmTwEV0SgUAK7bOKx9rWUytY03LhLA5WYW1niBmn6Trw8aV2cQtjEXVaO3BG4iCASCOe/QUx2hiAQjIJIfQAcQhmQKrD2WN4k6k3GAgcddw4esBUoW0wChbWgMbRWHo3fUEorZyHYdVx3LlI5z2gTwgzS79Kt0vg1IcfA3QXE6qHGQZhzDBdeIM002VhAgOVfhGbRuO48eRiaibccW7dwKFOSwcwKyjMjPBC7pJg8am9xY8UWe01C5Ls3HEDLadUZwASTl5aTMAyPsrq/RO1i7mBS4Lq+uRJ1HZJGpnLvjXvrkaYcMrQNATrw0yjXzkT319J9C8AE2Zh1j1rSsQf4ob+ldNoaHUJCk1xaSAqFinxAfPeYsYKjQZVAldNBub7a2XmY3bKouZi0xzgK4nu1irP0ywRGGzLwa7I7muZgfo+mk3RsTibJ/+iX8SMv3V0QupC6i4Z2/8rVYQl0HtcFAIB0znLI8PW91KOll5rVq42btaBdd7MjR7oJplhsRPXMT6zzv3Q7RHdA+mluNwq3rge4dIClAfW9bLxnxHiONYEmZXcylQSuUbbtfDW5n9kpI5xOU+YAPgRS84fMRKkSY18hVi6bsL207ioSVUIkzOiosweUyPKpmG2FcZSyISijMSBPmePOomTRgDXRers4a6IOdgqZYweW/bCzJcAd+umniK7h0jY2LGfcURLQP8WWQfAST5VyDCXJxdkggEX0CzO8k7/OukfpMxBt4ZQ10XGuXQSBoFCoRpru1486tne4tYDrqsW0xsFocBuVS2di3NxbCjtN23IEyxEqI4wCNDpJNdK2bgbNu2HZetvMYzHtFZEnU6A/5Yqt9BNmi45u5cwuHXMfiLoIA0A0nWr7ZuG48IFFtZiOCjefEwPorkYMajPL365KNancFLtIEXLl1Op09wHOqXtjCD9auW3KgYtCAk9pWQCGI4Tr/AKaud66W1AIJ05kd3j31zfpTeS1ft3gxzC4uXWSy7nZuQ7Wg5UrQC5haPbl+0QVLqqD0WwTpcxFi+kFlzZZlLluSGAA38wd4O+t74p1x1uy2/rV3bsoZcpHcdPeKb49wmJsXAdO0s81YT9sCpG0bS9ZbuKIc3bdpzzVWDW55Df4wOQrksVpraGk/+qccuSttEdGEroe3f8O/gPtFVI+r/wAd/f8Adyq27e/w7+A+0VUT6o/oe/yrYtnifiq7H4f5LCaKxmisuq06Kw9Gf3/j+KuMYbEscVcXLCywLE+sOSxuETJ/irs/Rn9/4/irjmIEMeMu5B4gloA+j6RWm40s7fU81hWrxj7fxdA6NYbLlGnYtqNO8L/SlvSXPZvxbEG+Zz/JAADRyNPtipDXO7IvuRf61p6UssITOh4d+lZ4dQoc2rVBFoDDDKNzp/MK27OwYVSOIZxy0zGPGotjG2rlki3cDEFSRuYAEb1OophduCbikkayeGhAJq1hqUQYGm5QLd05ZYadblIPMZlHjoGJ8BWu3dZQloypZ1Ou8ZiG05fdWk7Qi04ytPWDLp2hIeJ5GSDTK2FfF2QTmBVAp4dgE/za/wDbV7XalCTvFe7Z2T+tY5bYzBVRetMaA9oyD3gjzPjVgvWFAdAoyhFWO45R9i1P2bag3X4u8+5VUeWlRby9uObJPkr/ANKtnOKtMhIA2KkXcC+HvMtyIIzI4Bh4nMe5su+OZMUqwO+2xHF37p0UfSB7qtnSm8Gu4YfxMvj2QPvNVOxbZEw88V1Hizkx9FdNldeBU7XIXRtJVgwtyHRBuMkn+EA6/T9FLsQyTCgxDkbpbV2UMIj94Por2/h7pgqdSrjWQIKneeGhHuqMiMhCBu0JOsTu7o1JE+VU2l9JAuJvdVI6K4NDbuDfCusHcsm5E9/qnyr6MwKC3ZtW+Atqo8lH9K+bcDtYWutKAH4TWRpLPEeUGvobZuL6xLbHeQojkRIatCc4hAzSvbj58CW35lb6WB99U7o5ioxFsQwe0hJUj1lJQdiJzb66Fcw3/wAe0nhwHMH7K590VwRW9evO4Cjsi5pInKQNTwkihslyF5OxUTNrIxWDFIIuZIKvlKnX4xuHTjy0qGMFNrrDmBHEa5mERoeQJ3cAaY28UBuUmdzjLuDFgAMp4nfFbLWHIm5dS80ncqBs3I5T9pUbqxS8uNV1XK5LjuHAbF4l4Jm84HDTOYngOFdx6Pi2thDbgAgE7p844jd5VyHpaepx+KCqULFbqhoB7Sqxnfrmmt2B6QtYtJelgLp1tg6SJzuPE6x9FRlqHhwG5b80ZkhjAyUzp10fFnGpjETNYN1LlxQNOyfhII3Zhr4k1WOnfSCxjTbXD2rtqA0qzTmLFIjUwNPprpez9sMVkHOhXMCI1EHf7q0bQ2DYuPZvWraKxebhUDdlJ1A3maky05E6slwuiq6pzyTHolsa9bwqAXbQQqJQWmVsu+M2cyTx7NM9rbR/U7QY2rjqT22t5CQBuEFgcvfUvA4cIgEwvjr3aVV+l20lvOLAPZAJIkatByj7D7qg00FTmoUrhqWva/6RMOtkm11nWkQqMpUg6ak6jQSdDSBNkXWt3TiApvshMyhhSudVQ8CRx74msOi3RVr7tiHlUtuCs+szSQDHyQR91WDbGygLZZVKoUJ7lKzIE/FgDs+6Kk/AKTKAloSu3f67B2rgklY38YgiafXX0Qjc7WfeLts/ZNU3oXjOswt5DOkuBykn7qtGEbNZs/w3rYP+tf8AxWZBHctYYdT+YK65TWEncukbe/w7+A+0VT29Ubvv3nzq4bf/AMPc8B9oqm5uzvPhw3n6a2bcaSfjzXLYhWP8uSxoryisuq1FY+jH7/x/FXFMRePWZSCZvkDSIliBB/vhXa+i/wC/8fxVxq5D41E36qSvhc/9prTd/wBZvqea8/a/GPt/AumbHeLl1f4lP1VH3VL2rhA6ExrBIPeQQJpfhBGIcc1B9003zypnf9u+s9SVQw6FhcLMpayGRFAACxESQJM6bzxqTediweN6gNlMwVMGD4EVAweLQNiFfR2QqFg6kA/1H0VI2c5S51XEsSh3afG39/31YHNacU4GYkqVaVc7anLcEMd+VgVVCfBiTPcOVe7LsFHsZt6yP/2uPsrfjcECjsHCkgSRrBkMC/IjKABxk0ts7RDYjDDi1xjHCDd5HuJqbHg4hVyjtK7pdK5t5B1gb9DlMd+g99RbbDqyRwZd+/j/AFracSnaCsrFXMqCJytE/SRSu3jQesQENDjXn/5mr7RS+m0YJb0gw4Z1E6ozMpM6Tk3xrGv0Utu4UnEWrTHKerlHk5WI0Mac54z99jx+z2uk5d4Andx3j6oqJiMMgCAo7FDmkwImfVYc2KzyAPdSbK6PupHtYOyWsbNZlntSUOgIg5lA1OmsGY1qLc6Nqbr3C4jiswRA01nTUCPGraLot2+13iOYmNI7hVf6SdIbS22BVWBUgA5dWIheyeE86g+QvNXKshoNAuE37bhPV062T3wSB4jfX0lspctt0PrIZEfxAEfSK4x0f2Gtxequo2aVCmGbU3DIgaRlYa91dox6hL6ZAxz3ArwCVVAEMseGqn3mtSSdkmRyVbGkZqbtW/kNhebgfdVb6PdGCouLdYQt47hv7KwZO7Q1I6TbWQ4mzbUhmXtQNdcywDGi6Bt9WYsjDNoVOs1RLL2HMG5TudoErDDYZEHZA8a3ZqjXcZbTUsI7qj3dtWQCSwgcgxPkAK4gQrqLkv6XLRG0VcA62FPuZwR36RVa6SLlw+F5HOY5arFX39IduxjMji81tktuEt9US1xmIKgCRAkQSdBxqudJNizhMLbUs9xS+qoTmGbKScsxGVedMvF9pr1RbUU7dFG3WD8qB0Vx7W2RF7QuGEUnRWPDkAT9Jq1YTEXVuhC1zDljJR7ZBIHySd5/vWk3Rv8AR/cujM1/qVW4CM9tg7AZWzKCwjUka8q6rtXAfrNs22AdSDkZj6pI7LDiD4VVI1hcSCqbTMy8LuzH1VI2x0mbD5ka4GbXtfJB3QOdVzZ+Ee7dsXVJKvcAzTrOkqe8zx51Xdo4dluPauQt5WIdTpmM7x47/CnfQe69u43UuwM9vDMRlceDA1JzBGwuJVTm17q6nsjFoVa4o0ylWtqpaSCNAg1me7drVR6Y7RfEG1hlcpnJ62yFANu2DmJYidX000POlm2cTibZvXrSjDKZ/eFidIPZA9Y7t/vqLsPDdXbN24xNy4JLNvC/dpVTpgIyQa7Otym2Kr6lebNuZMddVVItvovySCIMeYOtWXYlz4PKRuvWvouoKS4vHKLyXCclu2gAPytZJHfpUjoxtDOASP2l+3l7gLisfuHnVMIc6WN9NbR+/jNSlNI3DcV2TpB/h7ngPtFU4nsDx+893jxq4dIP8Pc8B/MKo9aX1B92X1bzKpsDL0fo6v6CymisZorLWpRWbot+/wDH8VcdwiD9eDAa51nwztP0gV2LomJN/wDzD/dXFttYa5h8TdMah4ETmBzE/SDvrVIJszabT/SvP2rxj7fwLqCJF8HmpFNbtuVPh/xXNNhY3EDM1thxPwu4Rl3ktI4nyNW/ZW1rtuwGxOR7rMQqJ2Zk6RJ3Cd5iBHnxCJzsQm01Srb+AJtC6sl4Iyg9pRoGJG9hKqKV7Nwr3UR3UypIzkyZDCCVkkGJ14022dsfENda5eBtq09hWSYJMydYEGNNdeFWyzsyyojKokR4z306AJvcA26FWrV3Iqi6ZAbKyBgQ4IJUsOSnTTu3xXt/o5duurhQhRuYHZliOPIrPhTe1gcL2SNGQkqQQddRpqQx10BmK9u9JrdslVU6TP8AmnWTr41IvFFUXVbiodrAYgWwmTtAMJJTLJ3kcZM7+cHWBUWxs65hwVulWFyJRdygGZknU7hoK8xfSJiR2hx18xJJ0jWKT43pa+oRjc4HKDA5dqAAT3A76hmUNmpgrPg+kFtLQQIeME+JifopTi9sIWKrB7gCTHloB3mKW4DZWMvgsUjMIBYFssHeBGWeFPdhbMTCKcyFj8Z5Xf4agVLGiVwuNSll/Z+IvDMSUt7wd7REyRwEDfr5012b0Zt5k7BZwMxuXBr7t1P7PbBJUdr4xBiOHh5VKw5jv8YGncKiSrRGG5LBMEqiRJPDWII/yx9NSQeLGO7Np91aFugyIMd241kliTJ1HCdwoxRRZtdBBgSCNNdffWtMGpgRI4ZiSAeYB499Z27o1CydOA09+6tgVt591F4pLR+oIT6o/rUfFbLtAgjMH3DKxEeI5VIe6TopnvnT7dTWyyxA++neToVWsX0JtXH6x3ctJO8gdrfMa/TWnZeyETLaRQRba4LZJPYWQDBPnVwn/n6KUbGt5WOaJ7Uf62j7TSe3AKYcSFFxGz3XWCRz31oxbMgUvOo01mAPsinA2gjZ8xAyMUadNeHvEEVVts9IkTNbMZlaA2g3HQg8RE6d9VEhqrMgGa57tdLeMxl+ziHKX0eMO+bshN4Rl3azqd4J7qejYdy2yvFu4y6SYW8o3euAFuacwDrVS2fgXxd58kBeue5nMAg5mywd+g4VYcNta8YtNaBuZSUcuwGXiToSd27fTtQfUNY7IYjZ/g6xVd0OVSt4w1nEP27j5116puHHQTB3fbSHbG0Jd7aCJ7PDcN2h3b6mYXB3nAvk27QeR8GpLlR/Ed068KZbIwPVoTlGcktMagd53z58KqDmxGpNaYU2HWrrpcqNhtk3LrhVV3IHxp0G7Qbzx3DhV82Jh7dtrSkQ/WJk1JH7RM0cjE7+FYYLDkXmu6dgCAJnfLT5cqn4HZ+fHWkC72W4sRABILT3dk+8V0stBmtDG7CD11tVMrLsbjuXWOkP+GueA/mFUaavPSL/AA1zwH8wqhzXR9U8UenMqX0zwj68gsporGa9rMqtJWnohvv/AOYf7q2be6MJiHF1cq3QIMrKuOTD7xrWrofvv/5h/uqy16SxgGAA7/6vOWzxj7fwKg3ehLliQlkSNVk5SRxAyiD51twvRTEL6zyACuUXYGVtSvats0ctdKvNFW/bx7FSJXAUBVeuYLEHQW7QH/3GmfHJSW90YxlzN1lxGkyIYgr3errwq90VH7WLYoXiqPY6LYhFCr1enxixnXfuSoWK6E4lyTmtKeEFtNZk6a8ffXRaKX2kWxFVy69+ji+4Oe6pPxYYhR/2lT37optsvodcskHJaaDp2yI46dg+/fV7oo+0i2IDiMlXcdgsVcgAW0UHVQ5OYcQTk3UJsy6BHVW/K6R//OT76sVFP7WLYp6RyR/qt/SbamOHXNr4/B61pt7OvCYt24JJjrW4/wDZVioo+0i2I0jtqSLh743Wrfzp/LrBsJiCTmS2eQF1hA/0U+opfaRbEtI5JktXwIFq2NIHwp/LrUuExGYnq7ckCfhW/BpT6in9pFsRpHJIuGvD91b+dP5dZi1e9jb+dP5dOKKPtItiNI5JMTYxDiAiLuMi6Z0//HuqBb2TilA/ZlhuYu3MkyAvIxvq1UUjZIjqQHuC5xj+hGKuFouIitEoGfKY3SI1jhO6tF39Hd91VXa2wHe2vKezXTqKh9jB5f2VA45rlex/0a37CsM9tsxJmSN5J5HnU+30FvK6uOr7IiMzfbl8K6LRSd9Ps7iSW57z8roFqlApVc/PQy+QoPVwo0AYx4+rXg6F3+Jt/wCo/hroNFQ/+XZfL+z8qX3k239Bc/wnQq+mbtW+0IJzNp9XWrLsDo6mHJcnPdIgvEADko4CndFXw2OGF15jcdv+1XJPJIKOKW9I/wDDXPAfzCqFNXzpJ/hrngP5hVAmsr6r4o9OZWt9L8I+vILKa9rCaKzKrTVt6Hb7/wDmH+6nuKxgtlZDdohZAkAkhRJ4asP+AYrHRjH27TXuscLLaTx9am+I2jhXZWa6JQysOwg+RE+ffzr0NllaIALwB3nevP2qJxnJumm4bkxxWLW2AWMAkieAhWYzyEKa1W9qWmMBwd3PiwUeBzECKX38Xg3jNcVoXLqzaggjXXUwTqddTzrWbmCmc4kLlnO8gAhhBmQcwBnfpvq4z44ObxVAhwxa7gm1naFtpyuDlEnuETr5EHzrw7StZA+cZSYB7xM+6CTyg0ss4jBISQ6yVyGWY9nQRBPcK9bE4MoENwZQZHbedZB7UyQQSIncYo0+HebxRoce67gmGM2pbtGGOsEwOQV2k8Boje6thx9sBjm9U5Tv0J0AjjM6RvpXicVg7hlnUmMvrMBEMu4GNzsJ3614uJwYDAOoDHMYZ5zAyCDMgzyijT4ntN4o0OA7LuCY4Xalq4JVx6ocg8FIBk+RE8pFYLtmzrLgRO/TcJJ90+48qg4fE4JJCugDLlIzMQQAF3HTcAJ4xWAuYIa9YJggnPcJIIgyZk7zv3TpS05oO03inoRU9l3BNfSdr5e4Ztx3ad2/Uab9a8ba1kTLjTx48uflSsPgYy51ywBGd40IIJE6nQa79K9u3MEy5S6ld0Zn3aHn3CjTnzN4o0I8ruCc2cWjkhWBK7xy1I+0EeIIrfSSzjcIjFluKCTJ7TRx4TAEsTG6TO+pXpzD+1WrGzsp2nDioGF9cGngmNFLvTmH9qtHpzD+1WpaeLzDio6GTyngmNFLvTmH9qtHpzD+1WjTxeYcUaGTyngmNFLvTuH9qtHp3D+1WjTxeYcUaGTyngmNFLvTmH9qtHp3D+1WjTxeYcUaGTyngmNFLvTmH9qtHp3D+1WjTxeYcUaGTyngmNFLvTuH9qtHp3D+1WjTxeYcUaGTyngmNFLvTuH9qtHpzD+1WjTxeYcUaGTyngmNFLvTmH9qtHpzD+1WjTxeYcUaGTyngsekv+GueA/mFc/q57e2tZfD3FW4pYgQBx1FUqaw/qj2ulBaa4cytv6YxzYzUUx5BZV5Xk0VmVWlRe4j1m/zH7TWFFFM5lNvdCKKKKSkiiiihCKKKKEIooopIRRRRQhFFFFNCKKKKEIooooQiiiihJFFFFCEUUUUIRRRRQhFFFFCEUUUUIRRRRSQiiiihJf/2Q==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72" name="AutoShape 4" descr="data:image/jpeg;base64,/9j/4AAQSkZJRgABAQAAAQABAAD/2wCEAAkGBhQSERUUExQVFRUWGRsZGBcXGBwYGhsdGxkcHBwbHBwYHiceGhokHB0YHy8gIycpLCwsGB8xNTAqNScrLCkBCQoKDgwOGg8PGiwkHyUsKiksKSksLCwsKiosKSwsLCwsLCksLCwsLCwsLCwsLCkpLCwpKSwsLCwpLCwpLCwsKf/AABEIAQYAwAMBIgACEQEDEQH/xAAcAAADAAMBAQEAAAAAAAAAAAAEBQYCAwcAAQj/xABFEAABAgQEAggDBQUFCAMAAAABAhEAAwQhBRIxQVFhBhMicYGRobEyQsEjUtHh8AcUYnKCFSQzkvEWQ1NjdKKywjSD0v/EABoBAAMBAQEBAAAAAAAAAAAAAAMEBQIBAAb/xAAsEQACAgICAQMDAwUBAQAAAAABAgARAyESMQQiQVETMmFxgZFCobHR4cEj/9oADAMBAAIRAxEAPwAFFCRJZV8n1ZTd14ElUlgssxJt/KH92iopaB05VC5S5e+t4SYlRmTLDu5BYcA+/eXiAGsWffqOkQCYAZKzwWL8m4/rWFKqUgup8qiQH7oqsJlBVOhDDtrJuNQLHw5Qs6STkp7CWASVEBtiEhN/1pB2yAgQPH3k/LHYUdfj+kfcXV9gmw2vv8MDSFm42IV7QXjyGky+4D/tgqA0TBnsTRTqelNt3fwb6QhWtoo8FTnp1jgk+jxNqVeDgbmAZvpFmHlHUfZkHaEUhNn4w+wHCTUHJmyIDZjxfQCMNQJMyVLGhBkqUslKEKWRskOfzhcqeXuD5cI6bNwaVLmyxMMvJLP2chOpKrZlllZlcLACFmJ9DTNebSqlqmSs2eV2XVuU9kAOxa4hYeTjsX18w58Uj9ZKy5ry25+8G4Yex3Ej1/OA6+QhGRUo/ZzEhSQfiSRZSTwIUD4NH3Cptld/0/KGgTcXIoVPmKf4x8PaGVKOynuMAYmp5ngPaDqRXZTyeOKfVCHoRkBfxEDYgezbQxulF1eIjDHVWSLBz46Qy32kzo7ExwuR/EBaDVBObifwBjHDKA5HY68O7hBFUnKC4BtqXteNjqCb7pK1815hyuALQZhNOSHDa3eAldoqPOHODqMtJUCRcXB5GApd3CNQk1OVr3x9kHaPkxAJ14vGdNLvGkg2naDKUhayd8oSIF6TYQqYpKBqdX4a+5iwVSgkKI0bz/KA62X9oCB8p/8AIR8/lBApfbqWsYDXcgKisMmWUSw4lnfhdRMR2IVWcB/ickn8L6RQ9I6gpmzUpB+b1O7cok6oFgYJ44JA5RPIwB1PlHdTbMfUGGnSn/40ttin/wADC6gWBe+/q4g7GpgNCg/xJ9or4xSmJsfWIN0bX9hM45Ve0J6CneYbPY+0N+ixJStPEEeaTCzCldsmPEznzNEmWWL6CK7o/KUKfMglK1TAkK+7ZnSHuou3K5iVpgS4HFm4mKuQOpraOmJKkJKVrZx8Ti48RAnBIMJi+8St6M9Eh14mrnLMxPwIWlgks2bU52uw8YX0fRT91qZs2TOJmhRUMqCJYOpSQosSb6E2i7kYRIpwlZWogKGUrWSA/sIwmYHImpTNBU11JCVEAn+Xmd94nl2KalQIt3OSdL5kqYlE6SGClKKwNlKN0tsMySfEQkwqY798NKLDjOqK2mAZS8y5abgFSTmttdIPnCTCV/FFJF4qJKy7YxhiZ+18vaDKU9kd8K6tbrHcIYURcNzjgHqnf6Y9pJPaB52gXpEwWhOtiTxv/pDVKQlQ4A252EIMenZ6jub2htx6ZxO5V4DiSpchIAtmJAIcN4QtxqoJTMJDPYee3lFdQ04ky5aQP936kufJ4mOls8MlO+pgl6nONmzJCWjbjFDS0rSW438hCqkluqHeLTFS5BSlsygBo5c7DnA0FCefZkUU6tuYJpSAS/JoeJ6OokyiudMTmbMJY3uxSCHLtuzeUTkxajmVkaWCAFAFrmwdQDxjE6+xnMmNhP0mlXZdVkpGvLcwkqsWGWZNPZSAw4sNYZ40tS09WjQkAkaNw84T9JMLeWlCUnq0FJPMaH3ePn38hMd7uu/yf+S0ijj+T/ic2nTTOXMmLBCVeg43hVOlDIyXVuDw4+kN6SWFdcn5UgpHMjbhsLwOmlKJaiLHqynvzB4dwYWPqMl52AIiqnkgynZjvfW+v64QTiEp6MciIFpEnIw1zED3hpUST+5TH2At/UIpgejXxFL9X7xZ0VTctztCmh+fkWhv0U+I8fzhNIUypif4vrGCNTrNsyg6DUaf3gzJnwSQZhfdQfIO+xV/TFBiRmTaqSuXLSpagc2gKcyQQomzAOks+0K5lQKWjfKT1i/MlDkf0pAHeoxppeki5k+Wnqk/apWqYnrOwo5FZSCfhUwZgb2EDyqeNCMYTvc6dSYkqop0tM6tZHaFmJGuoLpN431OJmRIIVM62ZlcXBbvIGg5wpwTAlTaJFssxOo77t3h4LV0f6unUVf4i7W2B+sR1VwarXzLdqV7/ac6kzJqqqTlWoJEkKUQMrhYIJVc5ns3GJkICJhABZQCgPQjwUFDwijxKVOpGdKMpQEOlW+ymZ8wIfgIHqJn751k4SyhSCFrSLC4+0KORIKmuQ5irjNrUkZlimqAsQ+ntBdErhGqtlZSAeYfwt5hjH2hXGx90COpVpmlRSP1oIR1HbqSNs4HrDegUwSotu/lCnB0Z52bmT7/AIw026E8tCzOl1VRmV2dEjKP14RCYzVdZNU2gsIoKyuKJKjyYeMTdDRZi6iA9yo6JHB+JjTanl3C8GpWuR3QRjtQJfVqKc/zEDUAFn/XAxkMRlypPWKsdEpI+LiQRoO+BcHVMq6lM0kZBLUrKLqCEHshW1zccWhfNmCpSwuPES4uNMb6RdWBNTKlgWZBABIYOWfs6i1zeB/7fkVlPkmS8h7SQ/wJK7ulWmbYD1hhiXR9VXMQv7NaAwmJe417SDoQbFjoXiLxmoSlK6VMpRKVFiSQEsSQyWu7m5idjxIxtdH5jeXkO+ppVjNUzAlLHVM0m/8AnMO8Aw+qqFATZ02WFAsSonbgFPC+rp5iarqZiwVAhOYJSBdm+TgY6Ph8qWlC0MCUB85AzcOFhfSG0wB/YRZsyoN9mTMnAxJmqSyjnRYkkuosSeRcesAT5eUZGPxXf9cx5QdjVSRNKg5AAPoYAwtaVozAlScxaxtyv4RRXGF0JJfIW3FdNSlgBa7v3GGc9f8AdpoLElJvxvrGEtYdQLaAfrzjZOT9goDgfeOMlKang+5PdGFso3AFoFwvCzPqlpTxUX0a/P8AWsasLnZVvFz0Owo9Skt9pVLccQgEj118TCTvSR7Di+pko/vH+H9AU1UsFSiQCFJSXAcBs1rxGVuErpcUKrKlA5S90pZgwfQB3D8DHasOITMVLGwHoBHMsVwNc/GlylFXUmYFKbgoBR7n0hYMXSvmxHnpTxA12JY4XjSJKciwu9goBwfWCKjpDKm9lAWVHTs6Ecb2EfMRw0IKgQ6TcXsANB3uAIVUs+VmOYdWrgotm5OzBuBHjCWLyxxOFwQw1f8A7HAit6p8PRqZUywVIlrBe8xjd/iF7Dg0DV2D/u6BLWUZVEsAlkoV3ncgkPzh1gNbMUFKUSlIUyefJhZgIMxOhE7MlX+8QW3AVZiPECG8Dr9MV3PPfLiwFTjvSTA1S6dE1Ks0tK+rOykvdIV4OAd2hRhUvtF4t6mWVSpsohytJBH8Sbp9QR4xF4cb8iHD7gwwpPvJ/lYRial6lFMRkkuLlQIHByI3YXQZEANeznjAU2bmyJGwEUdIlm74fXcTHU1YqAmQVL008t/1xhAqRPnLSmnBmCy8zdkFr5szBLaeEXAwlNR9mr/CF1K0Z7gDmfa+8U+H4XLEsJCEplj4Uta2hPE98LZu9mN4UsanK6/oRWBImTFIUAXICvhB12YjueHH7OlIlT5iEkKTlJK79ouLXsAAw/1i9rQAW2J9GMRWA0rTlFIBUyi2lmDjxaE/JHFRXvHMOOyT8SpxAoHZl5UKVqzO23nxiI6SyzTpWVqStaxlTlzKJJ4udhq1oaVeKIlpU3WKIHwad2luOkc1xLF5s6elUxWVL2AtlSDcN963tAcCl2v2m/IcYxXvL00ql4k6VoBQhKu0kkC4GgNzpDCc8uYoE62J4j1jQiQ2KL/6dL+JEZ4vI+1Cy9tPEMTbfTWK3jj1MPzIXkD0KYxrsLlrkTVlNykt4Bhp5xGYBTdXTl7OpSouyWpS9xk35lr+UTMynBkS0uEpa5NneHVG7ieT7QJNyUOol2SW15QxAsU62MAYRSFaiAXS/wBf1eHVHJGYhKVKIDsEuw5nQDvjNCiZnd0JB0lAVTCBZ15Bszlv13R1v9nlFnnLmgNKl9iUOQASD5AnxiTlYJlmBSwwCir7xJU7BkPxMdG6E1dOiSJQnIzknsk5TYC3aZyIluBYFyx4tiyY5p0f3lf8o/D6Qsx3ob19TLqUTOrWnK7A9ptN28wY2VWKplVqUnSYln5gvD4TBxjuNFK/vD5LsfpBauiC8gUApKS99iBY+cL/APZ1CkgFISMgDBlXBPHk13hmuc5IHAx964Asf00abCjGyJ5XZepN1VAqmQAATLBclIfK+5SbgcxH2ixtBBzLBbW/qOcU6iN453j1KhNSciSQo6APc7ecTvJwjCOafxG8WX6npaacdZM3rUDMhbLFtQ/abyPrER0kpxJqkJSXSZacv8t8reDeIMdPpcKV1BROAygkoCbqRuQ+ltWHMRBdM8LITLVbNKVlcboXdJB4Pp/NDuHIMuO/cQflLyW/iBYeoZgTsLxU4BSKnzgkfCm6n05A8XMIMPw7scQ2ZRfQcv1rHTaCkTT00tgysoJG5VckHjd/KHboSZiHMzVJmBSxJQ+XUnc8Se/8todqmBwHblEzg1clE1alOpgEC47z8RENE1ac/aPzEjTcMAS/fEjJ5AL8b3LS49dQTHa0g5R8Vm8UqEL6alMmYnL8RQXPN2jNCusrJm4SLeQA+vnG+qmfboAHaKS3nDRQnHZnlcBqES4/ISULQ7KLJCj99Zs9tHYCOcVshUyasMl0sk5QwOz3u7690dJ6ayES6RGZbCZNdRF3KNuTXPfEvOlFEszVIymYskPYkMCO7j4x7Hj46ifkNzMt1ygmumKf/cIt/WDaNtchlfD+Wt41zMOlmvykWMhaiHNykWgyRL0YW9h3bw5449Rk/OPSoimprT1RToND68O+B6dYKGIGln5DnBc6URmGx5QqxFXVywVfCTlPIMXPo0UAQiljJZ5MwUT50ekypU/IpJWQkqmAWYE9lHEqVazhgO+GtbjdNUlcpaRklIUtSZamzFHxDssCzhyI5qcQmokEAlKllUxazrdkgP427zGiXjHVN1ZyzE9nMPutccDmJLxAylsp7l7EFxLVSvk4yioRkTkAljsSRLzh93Nyq3GIuuxFRKXyEDs5khv6VNqRsTewgT+05gbIopKS6ctrnU28o+TMUWrgH15l9W4iOJh4G57Jm5yswLpCpc6WibMK0aJWrVBIs5PyvaOuy6ohQLvm4aO2sfnJdV9o47N7ju19b+MdR/Z3i61TJkucoMyVpVzVcjlBPsNkzyZC3pM6JKmNNmcAgK8/zjdUJ7QHF0/5kwHNqUOVJUCCnKfNx9Y3V+ISv+IlwQbcoIc2OvuH8wnE31BpkxViToD/AJhb84icUxAy5uf/AJgHgkhJ83MWVTicpLkrT2nU3PaOadKK4K+E/AAo/wBRbyeMIFyvxu9GHSxup02WvsAjbTwhV0pwJK5ImoswyKB+HIs37mJeFHRXpcFpShbZxq+h4Ec+Ih1jmKgSkS7suYMwb5Uhz5loTx43TNUNXIfifMI6OCXLuxcAgccrEesbsRqCVJL2Qgk95/XrG2TXAIzPZGvcRCyW6pU59ShR8lAxQcncTxoBNnR2ShUpRKSVFZv2ma3C3nBVXPSlXV5SSf4VFPd+jHzofIelc7qUdIHxaYJaio5jcWIWkDbUlnie2JRupRVgSRNn9mIQc8tWRW4VcK87iM6jAjMWmalZAYuw0A1AI4vq2kLlVwVoc3IA/WKiidMlII2fzGnlDOFyLHtA5VHY7kx0vopk6SiWhKUBBz5lcw3Z87xJ9IiRKloJJKNX1J/P8Iua+oSZS0kh0afykWfhENjZzpH8gfvGhhnQ3Ecg7qXNZLbEB/08z2gilklLZgWUHDxliKXxBJ/5KweekHVM5JmygbBaCkngdUnz94zgy8O/cwWXFz2NVF02msXDnSF2IYbLXlz5coWFrt8qASR46Q1q55QGU2YDbQxzzppiq0f3dSGzlKyvUlBDpDCzaloe8hwuKvmI4VvJ+knulE0FUtD/AC51/wAyyVOebFuQhG3azNbX8oLngqUVEhybv+tNowmSSEbFzdr7W0iSpoVKDWYDLVyjybFzdtjx/KNsPOiGCoqJpEwliyWH8Ra5/CNtkCAsYNELsFEAwDDRNCir5nuA63AcAcHLDxjtHR/BZaZEsCl+0ypzlyCFal1OHL7xNdE1InV85JSwTMCUp4IQQE/SOgTsMUlX2Sm3yklvA6j1hLP9TKNCx7jV/wB42ihPeaxhSirKSEBnYEqOvezxh/YrLYHMSCe2VcW2LRtGIqTNAm9ggNdr9xFj6GPVuNIQpx2lAEcAH4n6QEeN4ITk1j9Tv+IQNkuoJV0QQntypbauC/gxOsRfSqnCpMzKgJJSrRnA2BbmPWLWdSzJw6xfZAFgdf6R8o56woxemBUhASAlcpSbDd3fmXGsF8bG2N+S2F/NWf7QqEdHuczwr4knTQjxEVQqMzEqUpTHUuzcIksPXlWEn5VFJHcWh1SL7f8Amj6ReJ3U5getSmXUnqQN1AA936EHYUxXkexStJ8Uwsp/gT+uMHYDLec3j5gj6xLO2/ec6uPei6clMgKt2ljyURC3p6s5ZIG6/wA4aJpVOnYAqLfzF/d41Y/SpWZZUHCCVm9hlDnvOwHOOIN1ON1cVdGqMqLqZmDeNj9Yo6mcwUXsNO4QvozlQF6OG/E+UFzFApJa0HYUIAEkyanUDpK8z5ra90TmNIy2/hbweLynoUspR+6+ug4ts8RmN0macUg7FuZbQQkco5AQ3G1Ms8SnpRWoUouOqUGGrqISkNzJaBcUny5MwdbMY5soLlufOw4cuMenTUCr6zUykmaSd1nsSgeSQVkDjeI6sq+uxAZz2KcEnhnIf0+kN/TCfzJ7ZOXUqZlWufmIaVTpZUwazFJHaKST8L2duLcYjp1UJ80z5iSpargOwAdkgNoAA14MRiajhq1j45629dAPLygaXTgDKCwAAJ48hCXm5aAW/wAxnxcfIkmFUsmSZRSJEtRBftpJSeTp074msSw6XmzSiZYNlSyXb+RWi08jeHEySQXJYJswsBzPE8oIk0fWhiWBFkkO43UrgITXPQjLYuUkpfR6aSRlNgC/EHRQe7c4pej2FKpmzJJmZwRlD2Tci+tnMEU5NMtHVkqUHGU7g6hL3A3c6wyxHFUlaVuxCFBjYhR1fgI0+UZFA+ZnHhGMlveCdG8SlitlJBDzllS16WBZOvG3nHU6uvQhRJLnYDWOK9Auj/73PXmV8AT8Vt3CQNWt6R16k6PpSe2czaD5fxV4wesqALiHfuYKw+2/iLauqm1KylAZJAfceKtPAQPTYUk5iFdpKykWcWbbzvrFMuW0zgGDRP4a+VJ4zyfeNr4KsScp5E+/+oQZDXp0IbOFQiWQwma6G/qx9TCKbigCkGdLUgozC/8AEOf4xZkgakB+NoUY6hgk6jOg8RqxgreMyj0sf33M43s9TlWL06U1alI+FagsW4gP6vG6gSHUeDxQdNsMSBmSAClQFg1laewhDQfO/CKni2cYuGQeoR5Tq7MvmD7wxw0tNQebeBBhZTnsS+QPuTDeVJZKVcD9PxhJu7/M4ezceS5ua+4522MaVqzFRUGB7IBNm1Uo8BoI+0CgpwGzB7cgXB72MA48rMjKqwJAPE305m0dGmg/6am2qrQpMrL8K1sOaQdfFoMVM7Kn3JELcZmhCZYDA9kANzH0gxE5JT8QsfWOZmoamEFzCTKtNA+6AAeRf1tE9irqVLCWZS357eWhiinTLFtVA+1h3RHV1QZcxyNQfeIpBOWveOJRUzbIxB+tV/zGUeORJV7lvCJHDJpMqonaqUVH3jZhdSU0s0E3UrfXtBIPvGrAv/jThxBEWS/Ib+JGC8bhuGqzy5EomyHX+vEwzQh+07W7I2A4njCrBJZKio2GUC2uug5mG1lPcJA77ng8QvJctklfx1HCaAvMQwt8o4/xHlBIXk7KRmKrtx5ngBsI8ZapfaIvt9B3CCKWZci/WHU8X+UQAkGHr5mlMttLqJurf+UfjoIFraQLGVzm1cPa/mowfMTmUybEWUwsnkOcaapaJSSeGrbnh+cZViDrueZdbh37N8Nl00xfWzRLmLsg5wAQOH8W0dBmYWleqlEahlN6iODYzWrXkJNjsLNHUP2UYuZtKqUouqQsjnlVceRcR9D47F1AbuSnYK1LKdGGJQsMqYXcXWTC/CsOC0pcqDFZsebQ9mhmVwMKpM/qwUj4iVkPZg7lROwA3hskDuaViRNv+zUonMsqWX+cuI+Yjg6OrZOYM2UP2RfhE1J6Rz50wyh2WJ7WoYbnj6QrxDGJ0tZl51kv2SEjKQDxDMeUKP5mMnjCjG/dw3pZQ5TlzKKih2JvYhreMS+GXXM5o+v4xfdCukn70qZInMtaEuCoBwDYp9RpEvLwNUietJ0IOU7EZjaHvGyA0B1swuNuTAfExpldlHK0VGHyc8tjwMT9FTFkhrZi3lFjhlOwYcIwR6iIPNq4tw5wHPxIZ+74T9IEx+apUxOwBA5C/wCDw8lUjTVcFC/p9YV4tKImp1bNcbWf9eMZ47gi8XVayuoljgnMRvd2+kE1EsqlKKfiuWfccPKC5WHgmomF3AYF+CXhZgWJDKkG5W9uPaAgWZLE9jeo2wSX1som2ZrA7/naJ7pPhqkkasp/P/SG6lihmpClMmZYPa492f2hnj9KFS8xBIYm3MfS0SmQFldf3jAfiaPU5HUySAtO2RC+8kXjXg0v7CoTwV7xvRWA1RQbhSAlvARqwRX2lTLfUezgfSKX/ZOMNwM/ZsOTn9d8HLlvewSNOZ4+ELsGUR2QQM4DHg2vp7QfVC7J0GoO458zEPMCMhlXC14xPJqcnbV8Idr6B9eUZms0axPwk7PueZgebMspKhlJsQeGw8TeA6eWfgJyhYsrg36No4EBG50uRHgqxLGUblteO/eYT4hPJWOCS/efwgeXXFUyWFaJ7Ba3IPz38Y31OqgeJjS4+DTDZCyxfj0oM40V2h9RBPQ/pSaKYshK1CYkAhGrg6iA5k+xSrY2PPQju0hfLVlWnUZXdrGKOGwtRHIfVYnUaz9o6l5Uy3QG7S1oCXOzBRdoMrsQVLlI65ac8+6iALIHwpbS5cnn3RN9DeiiFz0T5jGSVMgt2isM7v8AKHHjDTo7P6+bMVM1zHIFWZILAflHvIyME77/ALQ+FeR3G1JLDhSU2S/bJLndi4D+W8aZcsEgKQUNpmWBr917OfOHgmygAkAMNrgfmYyMqWp3ZmYhnBfYiJP0xezHedSWweiTIxGUuUpwtRStzftA2PMECKmRSGaiam2Z1mWoh8pKiCO5/eIGdVCTVSwgFP2qRl2BzAWHdHSKJYEyYkaBUwH3iv4hJUWfmotlIUkjuQ6K+qlFjKlKykuClQIIsR2TDHD+mKUn7WQpB3KFBY8ixhR+0lMtE+Wsg55iBmILaEgK7zliaVWLlTEoTNEzNlZMwFQuLAE6K8RBS+VTo3+sGSrfdOuU9fLnEGXMSoszaKD/AMJvGjF0tMlvuoA/WIjo/XSaklKR1M5AKmJsydSDqG4RU09XMzdXPvluFfMCL34jnDGPOT9wozn0h2puMamYEUs1Z+6tURkqjCOrXmygBDngVOp+4RVdM5+SgKd5hSkebn2gTo3TyZ0hpzMFMxLEsLNB8gHEmLqdxjiuHqmS5BmpBUCSoHYkbcoaTZSTTOQ4CN+4/VoC6WrJSlUs2SLsbHYJj1RO6qkCCoFZBNzbMb77A+0R0X/7sfaOFScazhdMo/vo3LtryghS+qrkq0Ewe9vcQqnVDTgoff8ArDPpQk5ZawPgUQ459oeoMOr7RE9xhP7AcfIp/BV/x8oYSZvZKhdKWU/M6P4tCv8AegoJXtMGU8jt6wRSzFIHVna6RxB0J7tIR8vFYDj9IfxslEpM+szKu2uvEwHWKzBaR8hzJPv4Rsnp6ssT2TryP0BgdSgiZc/FY8IWQbsRlj7GaUTOsE1QFwEq8meGFRMBIOxAgPo5cTH0Jb9eEbKW4CT8rpP9JgmTsj4/1BJ1+sHq5Ib+Y682jHovh6Z1dLlTSQl1Zm1ICSbc7QfUyHlL8FDvH5PAcucZc+nnpdwQ7akgkW9IZwMOjAZFINzrCaJEhElEonqUsZa3dnLnNpcl7xG43XiRWTUCyUOrUuUm/Z84oz0wkpsosHukpLX1BZJBG9jCfpFUYfVyglU0ImI+CYQSoD7qrDOkecEfCHNwi5uI0YqPTIdSSkOoG9yGGvjaGNH0xSsWJa+9w2/EiImq6OkE5ainWniFlPooOIJoMGlEjraqVLSAAQjMtR7mSwe2pjB8RKnB5LSuw+iFRVS5gUFIkHrJhe1rgd5LRZ4XNyzZ61WABUs88t/w8YlabHqSTJTKlZhLBBUEoJK2+8ogOSYzqf2gJKFIRIWrN8RUUpBu50ctG1T6YAHtN/UDGz7wrp7SibTS6pTAoUAlJGYZV2Y8g2bzjm0+tInqnhwQ4lgalRDBuDDtPxEWFf0lm1UsSlS5aEpLgDMtT7cBpyhe8qUCtZAVxWUp8gL+UbY7sTwW/wACLMDo5kp5q3K1JKQngFBio82e3OK2krJiylLqWtVkJBuo6O5+VOpJswgPDMJqKtihPVy/+JMGRP8ASj4l+YHOLXBcHl075XVMUO3MU2YgbDZKH+UW740mN3ILaE8cioCFiL9oNUXp5GZylIKjxOj+hjVhExISAtIUFKIY7ONYV4jP6+sWvYEgdybfnDGil3vprFEAEG4puwRAMfoFylK6tIWN8q1uO8B4QSUzVq7ZUEi5zZywh1hU9M2oV1nwrUdXIZmDsX4aQB1ATLmOWWhYSzEk6v2jo1rQmuMXqGdzVmR1SLcwo/jFXVUnW0gUdcuYD+W7+8S1Qm57wfaLHo/PeVJQWIYhtj2m9oEKqBf5krSVH2eXYem4MUlKozpIKW6xB9d09xiVmDJNUg/eKfEFoY4bWLQvskObEHQkaa8Y9fs3RmD3Yh1RNNlG6Ce0DYg7g8CIV43OAUkJU6Q1+W3jDyrUFpM5IIDtORukjduI9ola1LKbVv8AUEcvxgCYeD0Y0cwdbjrAFdgcStXomGAASr+ZVv6kj6wvwFQyo5zFe0OUSwUh+A8xCmXTmFx/aJnKlW0iZqphkztyJa8wF2bXaKynhL0rorpWBsx7tR9Y7gamqezra2ILM6dINlImD+Vj7sY2o6W0yhrOT/8AUlXsuE8ySlcrrAO0hQC0tZjoocL2I7oxp5Wd8oAUxLAWUBsOB3irzWuojxMr8Gpf3snq0TVAaqMoJT4krN/CKVPQVEpOZQCieLADzhN0O6XzDLElQLIuFJsop4EmwvuA5h/W4qJktsxltd2Kj76wjkz03GPYsAZQ0R/2eszOrQiU/Mv/AOrQrqP3sLUlMhIyqKczOm3BRISQe6LHAcF+0TMmAkfdU7q4KKXsNLF490nndWsEj7NtBZu4aAQbFyItpv6ScqEkpfR+pmD7aoMtO6JTAt/SAPeH+FdDqeUsdWgqV9+Yc57w9htHpa3RmF0ksCdRu3rDHD65kfxElI8N/KH048bnPIxKijjKKRUAZwC4QEjvJeB6+o6qQtZsrLvz0+kD0htKljWYorUf4U29TAnSKYZikS0/OrTZk392jYiZ1EmH0LBAbtFLn+ok+wHnBSrS5h3+Ed7QQnKhUwqUEMyUqWQlLJAGp35CAKvG6XspEwryvZEtSwfPKI9zUaueoxJJRkmoF2LB+4xuxksuck6ioWfNIhhMq6ecoKT1zpNgJSW2LXm8o3YrhZmlUwpmSsys7zJKkp0ZsySqFlcBoQglZzGelspHzD8oeYHN+zBdilT+HKFk9AASAXb0J2g/AkDtJ+9dPgYWvUwRqLumErJVLIftBMwbagP63jwSJsvMLKAcbPy+kOenNNammixylCt3uT7GJ6TNCC3ykv3E6jugp2BUDRjno/jQJaZ8TDtffTp2huRoYEx/D+qm9n4FB09z6PyhVPJQTyU4/XMQWmf1jJKmZ8pUbCztyvGmNgGeXRjDCCyU2/3hc+Ah9S3T3OPWJWkzDMNGYtzf1tFXQfD+twIleSKNyhgNwlEvzaBekFQChCB8RIGunfzIj1RUiUCVEBL2f9XhPV1wmTpWX4bqL20fXyjmNCTY6nXcBai2ZJEtcwD4DmR6fQsYBkzGLgsRwjfWTs67aDTnuT4mBgYpL1uINo6l3+y/DETps4LzMEpbKWuVR0jD+jtOmYohKlKQq2YvtqwsfGJH9jtM0udM4rSnwSl/cxc07ioXzT9RBPpJpiNxhGYLQOovxOaQpZe+Y/QROdKHzy30O3gYoq5F1g7qPvE50mlEKT93bk0Ewi3EaTuLFkpDpLF4Y0Hw5uLkjno0ASqbOON277e0FylFMtTa3A/q/KG8yryLLO+SPSJQYPMzGZN2ACEdw/E38Y008rPNWs6IGUd+8b6dHU06AdWzH6CNdQDKo1K+Zf8A5KP4QOtSeT6pNdKMB66YZqZqZals8uYcqHb5FjsgclN3mEE/o5UhIanWeKknrAW37LtFP0rmpQlCCHFs3Fgzm3OJusplSlqDqBBZwTf9a+MTsgGNqENXIXDMFqq6nBSiQsAly8hSi7Nq0VuG9Ka1RT19MVIBf4DKY8e12SRfXjEGmum7TZjN94/jHzqlLIzKKrj4iTr3mNq3xM1UT1FGUgg7G0eocTMsukAvq5aG+JoDvyH4ROD4mgVbIMwDYj/FceFRKEtcvIoEEEXBbW/O/nE5U5c1j2Se5oYUtQhpgWHzSzlPBQNvrARo3kqmPoq7cLX9YIomSRA5sw3Sbtv3Fo9L3G+3Pv8AWPmS8Wv7PKRH76BMQlYTxDt2SQfA38IN+BBnZjHBv2bT5lJnmEonKAVJSqzDfNuM2z6MOMKMPrciiiYChSHSpJ4jUco7jWzPtJfeHiBxnoX+/qMyUtKJwNwQwWH3I+bnCuXFzjKWmxOc4vMUpWZemwfbYCF6FEd5DeEXQ/ZhVqW09UuUlI+J879wTr4tBeI/sfKUvJn5yz5VpykluIJEaRCF6mCpJuc1UYxTFFV9B6pCUAylmZNJIQBdKU2dWyXJs50EOMI/ZXOKkmcuWhOpSDmUQLkOLesFAuC4tctf2c0PVUMt7KWTMPjp/wBoEVC0NOSeOb2gDDz2E7DhwhhPV9pLPNvQw0RUZqtSfxnMhczdzaFmPSCZAXqUr8gYd46ntniTGeI0OZE2XxQFeIA/CAJ6WuHV+pJYdLKUkg3Olnf8PyhsmiCplgGICmGxIv8AWFlCsgZWch38N/rD2lpjLS6rE+whiwXNGa8ptCbqmX1qgkDcDw/0j7iUrOuVK+UTMyu5IeB5WIISsq6xAZtVDfdt4x/tSW61qmAsDlYKvxOjR0uo7MnhSfaT/SCmVPq8oDuwA5qctGvpRSZBKKgxXKQS/wB5BKC/PK0W2D4chKFzyoKmTCcgZwgsLc1MznwETHTaoStgtDLSoupJDtw5jviRnyg5QscXY1IqWANzvDTCJYmTUJfU+wMDypcg/Eqck8khT27rQPIDrsCQONoOBqB5bmOJHs+ETswduHtcX3hRXysqknikH6N5iM36jBLoTVMGvnDDC5Wannp3KT6B/pAM+bty3hh0ZmOtaeV4IIJ+jJ17R0joKgCetR3WkPyKFD3aOd1CMq1J+6oj1i+wGZklzFDXPK9yYYU+8xfqUzqUmcJksLBfIFJPIpcMfKAujqcqxzEK8Gqf7zWSkqYFWYDjmSx9YKwPGJaZoBWxAAKVApNtWzAA+EADC7lBhGeKLzzJ3BOVA+sMahLADl9IRYPi0iY/20vrFzD2MwzasAx3hxWVyALrSG/iEHUzG5rnF0q5N9IGQkukHh9DAFR0jkB/tkPwv+EGUGIyZpSpKwbMRodDtHgRc00xw46DaGlWn/D5KhdLUAU3S3eI1dIulSJDIQy5gufup7zueQjbuoWzPHZ1NuLpSmckrUEh3JJb3gLEOlstKnlgrcM/wp8zc+URmJYxMnrzLUCdidByCRYRijKAStZKuAETX8ir4wwS6uOF1CvidKAQLJDm3M+EDT62WsusrUrcqP4wFKmFVjMCBwa/mXbwjZKwpGpIVzUSfyhJslH33GAhbcOOKUqOyEpJ5kk+loIoatM2YlIQlKXD2IDcCY+UKSELCESilLPpmueOph2gkSgAliHUNbtlJ9owTzBqaI4ieGIqQrt6JdWXnq799hswiGxHElLzKUbrJf6RS42SylINlEhIs4diG4C+0Q1ROAJCieGkD8NeXqMA5oTDMokBuXpG9K8rWgNRymyyb7p/ONiZjkOonwAHvFpRcTJozXPRdUA4ojsS1d49j+MNaaXmJ/m174W4sghAGwUXgAPqmIsmwTgk7LPHMRrRKcP3RhRLyzUnnDXUER3M8eAFQvgWPoIbysUCEtuVI9AYF6QU7zX4ge0aG7Q7x7RlmoETCi6ln0YrBLXMnqOiXvux7R9oeV3SyZmYS0KTx7R/9TEPTrdCkuQChQPib/SOgURlTUS1IFsibeG/OMJZAqOt1FkvpSsD/ASW0IQo+rCA6npTNSCRIAAvdB980U6aUD5bwHitBmkzAAfgVbwjRDDdwUS/7Rz/APgjwln/APceHSCedZIHPqn/APaHowt2LHQesbJGH33aNhTfc9uJZvSOZJkqUZSAdEnq2ud7nbWEMhyCpSnKoqunFH/dpZGnWAE8MySB6t5xJJWAkJvz5HcQt5APKofGfeG0klySWsCe9o0zJq8gWUgZthduD+ECLUdQRGEivKCUm4HOFeEPyn2prylTARmMZezRqxCdLWl0jtnw/wBYUyAofKWG+sbCAiZ5EGUiKk5FFO3GK/o7iQUkELV2XCgr4QSBo22sRdJOSlBuASLg2hlQryJd2CoCbWGX1Rl0hlqlqcHsG6dx3eHtEvWnMp22e4s7xYJqAUdsZknn5EcIm1Lykpz5R8pNwRwLaGPYdHQmcqVEcxhqPWNcmaSoNxhrNppqjYg8NI1SsLWS6lJF9AQfQGKmMgDcRdSepvkgpUUvp9YW45LKcyXsVX83j0egA7nh1FFMksR+tYxlo7QPOPseg5MwY5r1OQrgICp0OH4Kf0j0ejD+8yncICyHA3DeoMVnQnESmRNAAKkrBcnZQIbwKfWPR6M4e417x8nHJmyEXG6j+EaqjpHOUFI6uVcMTmVuI+R6GT8ToRTMD0ongBPVybAD4l7CPkjpXPJ/w5Hmv8Y+x6DKJ0Y1m6uxOZUyJklaJQC0lLjNY7G51BYxz6jqyuWsruuUrKs7KGgP80fI9C/kKP8AE8yhSKmEyYdi28DFZO92j0ehQCZmgTTv6RTYZWpKQlSXPER6PR7IARNr3GQlIIZSdS2sHKwwBCWL6aj849HoXIFRpBuG1lE9OrKsjKOAv9YhMRqFJsCb7v8AoR6PQXGPVA5zqLOtPKDsNnJzAKzHkLDXk0fI9DwGoiDuf//Z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74" name="AutoShape 6" descr="data:image/jpeg;base64,/9j/4AAQSkZJRgABAQAAAQABAAD/2wCEAAkGBhQSERUUExQVFRUWGRsZGBcXGBwYGhsdGxkcHBwbHBwYHiceGhokHB0YHy8gIycpLCwsGB8xNTAqNScrLCkBCQoKDgwOGg8PGiwkHyUsKiksKSksLCwsKiosKSwsLCwsLCksLCwsLCwsLCwsLCkpLCwpKSwsLCwpLCwpLCwsKf/AABEIAQYAwAMBIgACEQEDEQH/xAAcAAADAAMBAQEAAAAAAAAAAAAEBQYCAwcAAQj/xABFEAABAgQEAggDBQUFCAMAAAABAhEAAwQhBRIxQVFhBhMicYGRobEyQsEjUtHh8AcUYnKCFSQzkvEWQ1NjdKKywjSD0v/EABoBAAMBAQEBAAAAAAAAAAAAAAMEBQIBAAb/xAAsEQACAgICAQMDAwUBAQAAAAABAgARAyESMQQiQVETMmFxgZFCobHR4cEj/9oADAMBAAIRAxEAPwAFFCRJZV8n1ZTd14ElUlgssxJt/KH92iopaB05VC5S5e+t4SYlRmTLDu5BYcA+/eXiAGsWffqOkQCYAZKzwWL8m4/rWFKqUgup8qiQH7oqsJlBVOhDDtrJuNQLHw5Qs6STkp7CWASVEBtiEhN/1pB2yAgQPH3k/LHYUdfj+kfcXV9gmw2vv8MDSFm42IV7QXjyGky+4D/tgqA0TBnsTRTqelNt3fwb6QhWtoo8FTnp1jgk+jxNqVeDgbmAZvpFmHlHUfZkHaEUhNn4w+wHCTUHJmyIDZjxfQCMNQJMyVLGhBkqUslKEKWRskOfzhcqeXuD5cI6bNwaVLmyxMMvJLP2chOpKrZlllZlcLACFmJ9DTNebSqlqmSs2eV2XVuU9kAOxa4hYeTjsX18w58Uj9ZKy5ry25+8G4Yex3Ej1/OA6+QhGRUo/ZzEhSQfiSRZSTwIUD4NH3Cptld/0/KGgTcXIoVPmKf4x8PaGVKOynuMAYmp5ngPaDqRXZTyeOKfVCHoRkBfxEDYgezbQxulF1eIjDHVWSLBz46Qy32kzo7ExwuR/EBaDVBObifwBjHDKA5HY68O7hBFUnKC4BtqXteNjqCb7pK1815hyuALQZhNOSHDa3eAldoqPOHODqMtJUCRcXB5GApd3CNQk1OVr3x9kHaPkxAJ14vGdNLvGkg2naDKUhayd8oSIF6TYQqYpKBqdX4a+5iwVSgkKI0bz/KA62X9oCB8p/8AIR8/lBApfbqWsYDXcgKisMmWUSw4lnfhdRMR2IVWcB/ickn8L6RQ9I6gpmzUpB+b1O7cok6oFgYJ44JA5RPIwB1PlHdTbMfUGGnSn/40ttin/wADC6gWBe+/q4g7GpgNCg/xJ9or4xSmJsfWIN0bX9hM45Ve0J6CneYbPY+0N+ixJStPEEeaTCzCldsmPEznzNEmWWL6CK7o/KUKfMglK1TAkK+7ZnSHuou3K5iVpgS4HFm4mKuQOpraOmJKkJKVrZx8Ti48RAnBIMJi+8St6M9Eh14mrnLMxPwIWlgks2bU52uw8YX0fRT91qZs2TOJmhRUMqCJYOpSQosSb6E2i7kYRIpwlZWogKGUrWSA/sIwmYHImpTNBU11JCVEAn+Xmd94nl2KalQIt3OSdL5kqYlE6SGClKKwNlKN0tsMySfEQkwqY798NKLDjOqK2mAZS8y5abgFSTmttdIPnCTCV/FFJF4qJKy7YxhiZ+18vaDKU9kd8K6tbrHcIYURcNzjgHqnf6Y9pJPaB52gXpEwWhOtiTxv/pDVKQlQ4A252EIMenZ6jub2htx6ZxO5V4DiSpchIAtmJAIcN4QtxqoJTMJDPYee3lFdQ04ky5aQP936kufJ4mOls8MlO+pgl6nONmzJCWjbjFDS0rSW438hCqkluqHeLTFS5BSlsygBo5c7DnA0FCefZkUU6tuYJpSAS/JoeJ6OokyiudMTmbMJY3uxSCHLtuzeUTkxajmVkaWCAFAFrmwdQDxjE6+xnMmNhP0mlXZdVkpGvLcwkqsWGWZNPZSAw4sNYZ40tS09WjQkAkaNw84T9JMLeWlCUnq0FJPMaH3ePn38hMd7uu/yf+S0ijj+T/ic2nTTOXMmLBCVeg43hVOlDIyXVuDw4+kN6SWFdcn5UgpHMjbhsLwOmlKJaiLHqynvzB4dwYWPqMl52AIiqnkgynZjvfW+v64QTiEp6MciIFpEnIw1zED3hpUST+5TH2At/UIpgejXxFL9X7xZ0VTctztCmh+fkWhv0U+I8fzhNIUypif4vrGCNTrNsyg6DUaf3gzJnwSQZhfdQfIO+xV/TFBiRmTaqSuXLSpagc2gKcyQQomzAOks+0K5lQKWjfKT1i/MlDkf0pAHeoxppeki5k+Wnqk/apWqYnrOwo5FZSCfhUwZgb2EDyqeNCMYTvc6dSYkqop0tM6tZHaFmJGuoLpN431OJmRIIVM62ZlcXBbvIGg5wpwTAlTaJFssxOo77t3h4LV0f6unUVf4i7W2B+sR1VwarXzLdqV7/ac6kzJqqqTlWoJEkKUQMrhYIJVc5ns3GJkICJhABZQCgPQjwUFDwijxKVOpGdKMpQEOlW+ymZ8wIfgIHqJn751k4SyhSCFrSLC4+0KORIKmuQ5irjNrUkZlimqAsQ+ntBdErhGqtlZSAeYfwt5hjH2hXGx90COpVpmlRSP1oIR1HbqSNs4HrDegUwSotu/lCnB0Z52bmT7/AIw026E8tCzOl1VRmV2dEjKP14RCYzVdZNU2gsIoKyuKJKjyYeMTdDRZi6iA9yo6JHB+JjTanl3C8GpWuR3QRjtQJfVqKc/zEDUAFn/XAxkMRlypPWKsdEpI+LiQRoO+BcHVMq6lM0kZBLUrKLqCEHshW1zccWhfNmCpSwuPES4uNMb6RdWBNTKlgWZBABIYOWfs6i1zeB/7fkVlPkmS8h7SQ/wJK7ulWmbYD1hhiXR9VXMQv7NaAwmJe417SDoQbFjoXiLxmoSlK6VMpRKVFiSQEsSQyWu7m5idjxIxtdH5jeXkO+ppVjNUzAlLHVM0m/8AnMO8Aw+qqFATZ02WFAsSonbgFPC+rp5iarqZiwVAhOYJSBdm+TgY6Ph8qWlC0MCUB85AzcOFhfSG0wB/YRZsyoN9mTMnAxJmqSyjnRYkkuosSeRcesAT5eUZGPxXf9cx5QdjVSRNKg5AAPoYAwtaVozAlScxaxtyv4RRXGF0JJfIW3FdNSlgBa7v3GGc9f8AdpoLElJvxvrGEtYdQLaAfrzjZOT9goDgfeOMlKang+5PdGFso3AFoFwvCzPqlpTxUX0a/P8AWsasLnZVvFz0Owo9Skt9pVLccQgEj118TCTvSR7Di+pko/vH+H9AU1UsFSiQCFJSXAcBs1rxGVuErpcUKrKlA5S90pZgwfQB3D8DHasOITMVLGwHoBHMsVwNc/GlylFXUmYFKbgoBR7n0hYMXSvmxHnpTxA12JY4XjSJKciwu9goBwfWCKjpDKm9lAWVHTs6Ecb2EfMRw0IKgQ6TcXsANB3uAIVUs+VmOYdWrgotm5OzBuBHjCWLyxxOFwQw1f8A7HAit6p8PRqZUywVIlrBe8xjd/iF7Dg0DV2D/u6BLWUZVEsAlkoV3ncgkPzh1gNbMUFKUSlIUyefJhZgIMxOhE7MlX+8QW3AVZiPECG8Dr9MV3PPfLiwFTjvSTA1S6dE1Ks0tK+rOykvdIV4OAd2hRhUvtF4t6mWVSpsohytJBH8Sbp9QR4xF4cb8iHD7gwwpPvJ/lYRial6lFMRkkuLlQIHByI3YXQZEANeznjAU2bmyJGwEUdIlm74fXcTHU1YqAmQVL008t/1xhAqRPnLSmnBmCy8zdkFr5szBLaeEXAwlNR9mr/CF1K0Z7gDmfa+8U+H4XLEsJCEplj4Uta2hPE98LZu9mN4UsanK6/oRWBImTFIUAXICvhB12YjueHH7OlIlT5iEkKTlJK79ouLXsAAw/1i9rQAW2J9GMRWA0rTlFIBUyi2lmDjxaE/JHFRXvHMOOyT8SpxAoHZl5UKVqzO23nxiI6SyzTpWVqStaxlTlzKJJ4udhq1oaVeKIlpU3WKIHwad2luOkc1xLF5s6elUxWVL2AtlSDcN963tAcCl2v2m/IcYxXvL00ql4k6VoBQhKu0kkC4GgNzpDCc8uYoE62J4j1jQiQ2KL/6dL+JEZ4vI+1Cy9tPEMTbfTWK3jj1MPzIXkD0KYxrsLlrkTVlNykt4Bhp5xGYBTdXTl7OpSouyWpS9xk35lr+UTMynBkS0uEpa5NneHVG7ieT7QJNyUOol2SW15QxAsU62MAYRSFaiAXS/wBf1eHVHJGYhKVKIDsEuw5nQDvjNCiZnd0JB0lAVTCBZ15Bszlv13R1v9nlFnnLmgNKl9iUOQASD5AnxiTlYJlmBSwwCir7xJU7BkPxMdG6E1dOiSJQnIzknsk5TYC3aZyIluBYFyx4tiyY5p0f3lf8o/D6Qsx3ob19TLqUTOrWnK7A9ptN28wY2VWKplVqUnSYln5gvD4TBxjuNFK/vD5LsfpBauiC8gUApKS99iBY+cL/APZ1CkgFISMgDBlXBPHk13hmuc5IHAx964Asf00abCjGyJ5XZepN1VAqmQAATLBclIfK+5SbgcxH2ixtBBzLBbW/qOcU6iN453j1KhNSciSQo6APc7ecTvJwjCOafxG8WX6npaacdZM3rUDMhbLFtQ/abyPrER0kpxJqkJSXSZacv8t8reDeIMdPpcKV1BROAygkoCbqRuQ+ltWHMRBdM8LITLVbNKVlcboXdJB4Pp/NDuHIMuO/cQflLyW/iBYeoZgTsLxU4BSKnzgkfCm6n05A8XMIMPw7scQ2ZRfQcv1rHTaCkTT00tgysoJG5VckHjd/KHboSZiHMzVJmBSxJQ+XUnc8Se/8todqmBwHblEzg1clE1alOpgEC47z8RENE1ac/aPzEjTcMAS/fEjJ5AL8b3LS49dQTHa0g5R8Vm8UqEL6alMmYnL8RQXPN2jNCusrJm4SLeQA+vnG+qmfboAHaKS3nDRQnHZnlcBqES4/ISULQ7KLJCj99Zs9tHYCOcVshUyasMl0sk5QwOz3u7690dJ6ayES6RGZbCZNdRF3KNuTXPfEvOlFEszVIymYskPYkMCO7j4x7Hj46ifkNzMt1ygmumKf/cIt/WDaNtchlfD+Wt41zMOlmvykWMhaiHNykWgyRL0YW9h3bw5449Rk/OPSoimprT1RToND68O+B6dYKGIGln5DnBc6URmGx5QqxFXVywVfCTlPIMXPo0UAQiljJZ5MwUT50ekypU/IpJWQkqmAWYE9lHEqVazhgO+GtbjdNUlcpaRklIUtSZamzFHxDssCzhyI5qcQmokEAlKllUxazrdkgP427zGiXjHVN1ZyzE9nMPutccDmJLxAylsp7l7EFxLVSvk4yioRkTkAljsSRLzh93Nyq3GIuuxFRKXyEDs5khv6VNqRsTewgT+05gbIopKS6ctrnU28o+TMUWrgH15l9W4iOJh4G57Jm5yswLpCpc6WibMK0aJWrVBIs5PyvaOuy6ohQLvm4aO2sfnJdV9o47N7ju19b+MdR/Z3i61TJkucoMyVpVzVcjlBPsNkzyZC3pM6JKmNNmcAgK8/zjdUJ7QHF0/5kwHNqUOVJUCCnKfNx9Y3V+ISv+IlwQbcoIc2OvuH8wnE31BpkxViToD/AJhb84icUxAy5uf/AJgHgkhJ83MWVTicpLkrT2nU3PaOadKK4K+E/AAo/wBRbyeMIFyvxu9GHSxup02WvsAjbTwhV0pwJK5ImoswyKB+HIs37mJeFHRXpcFpShbZxq+h4Ec+Ih1jmKgSkS7suYMwb5Uhz5loTx43TNUNXIfifMI6OCXLuxcAgccrEesbsRqCVJL2Qgk95/XrG2TXAIzPZGvcRCyW6pU59ShR8lAxQcncTxoBNnR2ShUpRKSVFZv2ma3C3nBVXPSlXV5SSf4VFPd+jHzofIelc7qUdIHxaYJaio5jcWIWkDbUlnie2JRupRVgSRNn9mIQc8tWRW4VcK87iM6jAjMWmalZAYuw0A1AI4vq2kLlVwVoc3IA/WKiidMlII2fzGnlDOFyLHtA5VHY7kx0vopk6SiWhKUBBz5lcw3Z87xJ9IiRKloJJKNX1J/P8Iua+oSZS0kh0afykWfhENjZzpH8gfvGhhnQ3Ecg7qXNZLbEB/08z2gilklLZgWUHDxliKXxBJ/5KweekHVM5JmygbBaCkngdUnz94zgy8O/cwWXFz2NVF02msXDnSF2IYbLXlz5coWFrt8qASR46Q1q55QGU2YDbQxzzppiq0f3dSGzlKyvUlBDpDCzaloe8hwuKvmI4VvJ+knulE0FUtD/AC51/wAyyVOebFuQhG3azNbX8oLngqUVEhybv+tNowmSSEbFzdr7W0iSpoVKDWYDLVyjybFzdtjx/KNsPOiGCoqJpEwliyWH8Ra5/CNtkCAsYNELsFEAwDDRNCir5nuA63AcAcHLDxjtHR/BZaZEsCl+0ypzlyCFal1OHL7xNdE1InV85JSwTMCUp4IQQE/SOgTsMUlX2Sm3yklvA6j1hLP9TKNCx7jV/wB42ihPeaxhSirKSEBnYEqOvezxh/YrLYHMSCe2VcW2LRtGIqTNAm9ggNdr9xFj6GPVuNIQpx2lAEcAH4n6QEeN4ITk1j9Tv+IQNkuoJV0QQntypbauC/gxOsRfSqnCpMzKgJJSrRnA2BbmPWLWdSzJw6xfZAFgdf6R8o56woxemBUhASAlcpSbDd3fmXGsF8bG2N+S2F/NWf7QqEdHuczwr4knTQjxEVQqMzEqUpTHUuzcIksPXlWEn5VFJHcWh1SL7f8Amj6ReJ3U5getSmXUnqQN1AA936EHYUxXkexStJ8Uwsp/gT+uMHYDLec3j5gj6xLO2/ec6uPei6clMgKt2ljyURC3p6s5ZIG6/wA4aJpVOnYAqLfzF/d41Y/SpWZZUHCCVm9hlDnvOwHOOIN1ON1cVdGqMqLqZmDeNj9Yo6mcwUXsNO4QvozlQF6OG/E+UFzFApJa0HYUIAEkyanUDpK8z5ra90TmNIy2/hbweLynoUspR+6+ug4ts8RmN0macUg7FuZbQQkco5AQ3G1Ms8SnpRWoUouOqUGGrqISkNzJaBcUny5MwdbMY5soLlufOw4cuMenTUCr6zUykmaSd1nsSgeSQVkDjeI6sq+uxAZz2KcEnhnIf0+kN/TCfzJ7ZOXUqZlWufmIaVTpZUwazFJHaKST8L2duLcYjp1UJ80z5iSpargOwAdkgNoAA14MRiajhq1j45629dAPLygaXTgDKCwAAJ48hCXm5aAW/wAxnxcfIkmFUsmSZRSJEtRBftpJSeTp074msSw6XmzSiZYNlSyXb+RWi08jeHEySQXJYJswsBzPE8oIk0fWhiWBFkkO43UrgITXPQjLYuUkpfR6aSRlNgC/EHRQe7c4pej2FKpmzJJmZwRlD2Tci+tnMEU5NMtHVkqUHGU7g6hL3A3c6wyxHFUlaVuxCFBjYhR1fgI0+UZFA+ZnHhGMlveCdG8SlitlJBDzllS16WBZOvG3nHU6uvQhRJLnYDWOK9Auj/73PXmV8AT8Vt3CQNWt6R16k6PpSe2czaD5fxV4wesqALiHfuYKw+2/iLauqm1KylAZJAfceKtPAQPTYUk5iFdpKykWcWbbzvrFMuW0zgGDRP4a+VJ4zyfeNr4KsScp5E+/+oQZDXp0IbOFQiWQwma6G/qx9TCKbigCkGdLUgozC/8AEOf4xZkgakB+NoUY6hgk6jOg8RqxgreMyj0sf33M43s9TlWL06U1alI+FagsW4gP6vG6gSHUeDxQdNsMSBmSAClQFg1laewhDQfO/CKni2cYuGQeoR5Tq7MvmD7wxw0tNQebeBBhZTnsS+QPuTDeVJZKVcD9PxhJu7/M4ezceS5ua+4522MaVqzFRUGB7IBNm1Uo8BoI+0CgpwGzB7cgXB72MA48rMjKqwJAPE305m0dGmg/6am2qrQpMrL8K1sOaQdfFoMVM7Kn3JELcZmhCZYDA9kANzH0gxE5JT8QsfWOZmoamEFzCTKtNA+6AAeRf1tE9irqVLCWZS357eWhiinTLFtVA+1h3RHV1QZcxyNQfeIpBOWveOJRUzbIxB+tV/zGUeORJV7lvCJHDJpMqonaqUVH3jZhdSU0s0E3UrfXtBIPvGrAv/jThxBEWS/Ib+JGC8bhuGqzy5EomyHX+vEwzQh+07W7I2A4njCrBJZKio2GUC2uug5mG1lPcJA77ng8QvJctklfx1HCaAvMQwt8o4/xHlBIXk7KRmKrtx5ngBsI8ZapfaIvt9B3CCKWZci/WHU8X+UQAkGHr5mlMttLqJurf+UfjoIFraQLGVzm1cPa/mowfMTmUybEWUwsnkOcaapaJSSeGrbnh+cZViDrueZdbh37N8Nl00xfWzRLmLsg5wAQOH8W0dBmYWleqlEahlN6iODYzWrXkJNjsLNHUP2UYuZtKqUouqQsjnlVceRcR9D47F1AbuSnYK1LKdGGJQsMqYXcXWTC/CsOC0pcqDFZsebQ9mhmVwMKpM/qwUj4iVkPZg7lROwA3hskDuaViRNv+zUonMsqWX+cuI+Yjg6OrZOYM2UP2RfhE1J6Rz50wyh2WJ7WoYbnj6QrxDGJ0tZl51kv2SEjKQDxDMeUKP5mMnjCjG/dw3pZQ5TlzKKih2JvYhreMS+GXXM5o+v4xfdCukn70qZInMtaEuCoBwDYp9RpEvLwNUietJ0IOU7EZjaHvGyA0B1swuNuTAfExpldlHK0VGHyc8tjwMT9FTFkhrZi3lFjhlOwYcIwR6iIPNq4tw5wHPxIZ+74T9IEx+apUxOwBA5C/wCDw8lUjTVcFC/p9YV4tKImp1bNcbWf9eMZ47gi8XVayuoljgnMRvd2+kE1EsqlKKfiuWfccPKC5WHgmomF3AYF+CXhZgWJDKkG5W9uPaAgWZLE9jeo2wSX1som2ZrA7/naJ7pPhqkkasp/P/SG6lihmpClMmZYPa492f2hnj9KFS8xBIYm3MfS0SmQFldf3jAfiaPU5HUySAtO2RC+8kXjXg0v7CoTwV7xvRWA1RQbhSAlvARqwRX2lTLfUezgfSKX/ZOMNwM/ZsOTn9d8HLlvewSNOZ4+ELsGUR2QQM4DHg2vp7QfVC7J0GoO458zEPMCMhlXC14xPJqcnbV8Idr6B9eUZms0axPwk7PueZgebMspKhlJsQeGw8TeA6eWfgJyhYsrg36No4EBG50uRHgqxLGUblteO/eYT4hPJWOCS/efwgeXXFUyWFaJ7Ba3IPz38Y31OqgeJjS4+DTDZCyxfj0oM40V2h9RBPQ/pSaKYshK1CYkAhGrg6iA5k+xSrY2PPQju0hfLVlWnUZXdrGKOGwtRHIfVYnUaz9o6l5Uy3QG7S1oCXOzBRdoMrsQVLlI65ac8+6iALIHwpbS5cnn3RN9DeiiFz0T5jGSVMgt2isM7v8AKHHjDTo7P6+bMVM1zHIFWZILAflHvIyME77/ALQ+FeR3G1JLDhSU2S/bJLndi4D+W8aZcsEgKQUNpmWBr917OfOHgmygAkAMNrgfmYyMqWp3ZmYhnBfYiJP0xezHedSWweiTIxGUuUpwtRStzftA2PMECKmRSGaiam2Z1mWoh8pKiCO5/eIGdVCTVSwgFP2qRl2BzAWHdHSKJYEyYkaBUwH3iv4hJUWfmotlIUkjuQ6K+qlFjKlKykuClQIIsR2TDHD+mKUn7WQpB3KFBY8ixhR+0lMtE+Wsg55iBmILaEgK7zliaVWLlTEoTNEzNlZMwFQuLAE6K8RBS+VTo3+sGSrfdOuU9fLnEGXMSoszaKD/AMJvGjF0tMlvuoA/WIjo/XSaklKR1M5AKmJsydSDqG4RU09XMzdXPvluFfMCL34jnDGPOT9wozn0h2puMamYEUs1Z+6tURkqjCOrXmygBDngVOp+4RVdM5+SgKd5hSkebn2gTo3TyZ0hpzMFMxLEsLNB8gHEmLqdxjiuHqmS5BmpBUCSoHYkbcoaTZSTTOQ4CN+4/VoC6WrJSlUs2SLsbHYJj1RO6qkCCoFZBNzbMb77A+0R0X/7sfaOFScazhdMo/vo3LtryghS+qrkq0Ewe9vcQqnVDTgoff8ArDPpQk5ZawPgUQ459oeoMOr7RE9xhP7AcfIp/BV/x8oYSZvZKhdKWU/M6P4tCv8AegoJXtMGU8jt6wRSzFIHVna6RxB0J7tIR8vFYDj9IfxslEpM+szKu2uvEwHWKzBaR8hzJPv4Rsnp6ssT2TryP0BgdSgiZc/FY8IWQbsRlj7GaUTOsE1QFwEq8meGFRMBIOxAgPo5cTH0Jb9eEbKW4CT8rpP9JgmTsj4/1BJ1+sHq5Ib+Y682jHovh6Z1dLlTSQl1Zm1ICSbc7QfUyHlL8FDvH5PAcucZc+nnpdwQ7akgkW9IZwMOjAZFINzrCaJEhElEonqUsZa3dnLnNpcl7xG43XiRWTUCyUOrUuUm/Z84oz0wkpsosHukpLX1BZJBG9jCfpFUYfVyglU0ImI+CYQSoD7qrDOkecEfCHNwi5uI0YqPTIdSSkOoG9yGGvjaGNH0xSsWJa+9w2/EiImq6OkE5ainWniFlPooOIJoMGlEjraqVLSAAQjMtR7mSwe2pjB8RKnB5LSuw+iFRVS5gUFIkHrJhe1rgd5LRZ4XNyzZ61WABUs88t/w8YlabHqSTJTKlZhLBBUEoJK2+8ogOSYzqf2gJKFIRIWrN8RUUpBu50ctG1T6YAHtN/UDGz7wrp7SibTS6pTAoUAlJGYZV2Y8g2bzjm0+tInqnhwQ4lgalRDBuDDtPxEWFf0lm1UsSlS5aEpLgDMtT7cBpyhe8qUCtZAVxWUp8gL+UbY7sTwW/wACLMDo5kp5q3K1JKQngFBio82e3OK2krJiylLqWtVkJBuo6O5+VOpJswgPDMJqKtihPVy/+JMGRP8ASj4l+YHOLXBcHl075XVMUO3MU2YgbDZKH+UW740mN3ILaE8cioCFiL9oNUXp5GZylIKjxOj+hjVhExISAtIUFKIY7ONYV4jP6+sWvYEgdybfnDGil3vprFEAEG4puwRAMfoFylK6tIWN8q1uO8B4QSUzVq7ZUEi5zZywh1hU9M2oV1nwrUdXIZmDsX4aQB1ATLmOWWhYSzEk6v2jo1rQmuMXqGdzVmR1SLcwo/jFXVUnW0gUdcuYD+W7+8S1Qm57wfaLHo/PeVJQWIYhtj2m9oEKqBf5krSVH2eXYem4MUlKozpIKW6xB9d09xiVmDJNUg/eKfEFoY4bWLQvskObEHQkaa8Y9fs3RmD3Yh1RNNlG6Ce0DYg7g8CIV43OAUkJU6Q1+W3jDyrUFpM5IIDtORukjduI9ola1LKbVv8AUEcvxgCYeD0Y0cwdbjrAFdgcStXomGAASr+ZVv6kj6wvwFQyo5zFe0OUSwUh+A8xCmXTmFx/aJnKlW0iZqphkztyJa8wF2bXaKynhL0rorpWBsx7tR9Y7gamqezra2ILM6dINlImD+Vj7sY2o6W0yhrOT/8AUlXsuE8ySlcrrAO0hQC0tZjoocL2I7oxp5Wd8oAUxLAWUBsOB3irzWuojxMr8Gpf3snq0TVAaqMoJT4krN/CKVPQVEpOZQCieLADzhN0O6XzDLElQLIuFJsop4EmwvuA5h/W4qJktsxltd2Kj76wjkz03GPYsAZQ0R/2eszOrQiU/Mv/AOrQrqP3sLUlMhIyqKczOm3BRISQe6LHAcF+0TMmAkfdU7q4KKXsNLF490nndWsEj7NtBZu4aAQbFyItpv6ScqEkpfR+pmD7aoMtO6JTAt/SAPeH+FdDqeUsdWgqV9+Yc57w9htHpa3RmF0ksCdRu3rDHD65kfxElI8N/KH048bnPIxKijjKKRUAZwC4QEjvJeB6+o6qQtZsrLvz0+kD0htKljWYorUf4U29TAnSKYZikS0/OrTZk392jYiZ1EmH0LBAbtFLn+ok+wHnBSrS5h3+Ed7QQnKhUwqUEMyUqWQlLJAGp35CAKvG6XspEwryvZEtSwfPKI9zUaueoxJJRkmoF2LB+4xuxksuck6ioWfNIhhMq6ecoKT1zpNgJSW2LXm8o3YrhZmlUwpmSsys7zJKkp0ZsySqFlcBoQglZzGelspHzD8oeYHN+zBdilT+HKFk9AASAXb0J2g/AkDtJ+9dPgYWvUwRqLumErJVLIftBMwbagP63jwSJsvMLKAcbPy+kOenNNammixylCt3uT7GJ6TNCC3ykv3E6jugp2BUDRjno/jQJaZ8TDtffTp2huRoYEx/D+qm9n4FB09z6PyhVPJQTyU4/XMQWmf1jJKmZ8pUbCztyvGmNgGeXRjDCCyU2/3hc+Ah9S3T3OPWJWkzDMNGYtzf1tFXQfD+twIleSKNyhgNwlEvzaBekFQChCB8RIGunfzIj1RUiUCVEBL2f9XhPV1wmTpWX4bqL20fXyjmNCTY6nXcBai2ZJEtcwD4DmR6fQsYBkzGLgsRwjfWTs67aDTnuT4mBgYpL1uINo6l3+y/DETps4LzMEpbKWuVR0jD+jtOmYohKlKQq2YvtqwsfGJH9jtM0udM4rSnwSl/cxc07ioXzT9RBPpJpiNxhGYLQOovxOaQpZe+Y/QROdKHzy30O3gYoq5F1g7qPvE50mlEKT93bk0Ewi3EaTuLFkpDpLF4Y0Hw5uLkjno0ASqbOON277e0FylFMtTa3A/q/KG8yryLLO+SPSJQYPMzGZN2ACEdw/E38Y008rPNWs6IGUd+8b6dHU06AdWzH6CNdQDKo1K+Zf8A5KP4QOtSeT6pNdKMB66YZqZqZals8uYcqHb5FjsgclN3mEE/o5UhIanWeKknrAW37LtFP0rmpQlCCHFs3Fgzm3OJusplSlqDqBBZwTf9a+MTsgGNqENXIXDMFqq6nBSiQsAly8hSi7Nq0VuG9Ka1RT19MVIBf4DKY8e12SRfXjEGmum7TZjN94/jHzqlLIzKKrj4iTr3mNq3xM1UT1FGUgg7G0eocTMsukAvq5aG+JoDvyH4ROD4mgVbIMwDYj/FceFRKEtcvIoEEEXBbW/O/nE5U5c1j2Se5oYUtQhpgWHzSzlPBQNvrARo3kqmPoq7cLX9YIomSRA5sw3Sbtv3Fo9L3G+3Pv8AWPmS8Wv7PKRH76BMQlYTxDt2SQfA38IN+BBnZjHBv2bT5lJnmEonKAVJSqzDfNuM2z6MOMKMPrciiiYChSHSpJ4jUco7jWzPtJfeHiBxnoX+/qMyUtKJwNwQwWH3I+bnCuXFzjKWmxOc4vMUpWZemwfbYCF6FEd5DeEXQ/ZhVqW09UuUlI+J879wTr4tBeI/sfKUvJn5yz5VpykluIJEaRCF6mCpJuc1UYxTFFV9B6pCUAylmZNJIQBdKU2dWyXJs50EOMI/ZXOKkmcuWhOpSDmUQLkOLesFAuC4tctf2c0PVUMt7KWTMPjp/wBoEVC0NOSeOb2gDDz2E7DhwhhPV9pLPNvQw0RUZqtSfxnMhczdzaFmPSCZAXqUr8gYd46ntniTGeI0OZE2XxQFeIA/CAJ6WuHV+pJYdLKUkg3Olnf8PyhsmiCplgGICmGxIv8AWFlCsgZWch38N/rD2lpjLS6rE+whiwXNGa8ptCbqmX1qgkDcDw/0j7iUrOuVK+UTMyu5IeB5WIISsq6xAZtVDfdt4x/tSW61qmAsDlYKvxOjR0uo7MnhSfaT/SCmVPq8oDuwA5qctGvpRSZBKKgxXKQS/wB5BKC/PK0W2D4chKFzyoKmTCcgZwgsLc1MznwETHTaoStgtDLSoupJDtw5jviRnyg5QscXY1IqWANzvDTCJYmTUJfU+wMDypcg/Eqck8khT27rQPIDrsCQONoOBqB5bmOJHs+ETswduHtcX3hRXysqknikH6N5iM36jBLoTVMGvnDDC5Wannp3KT6B/pAM+bty3hh0ZmOtaeV4IIJ+jJ17R0joKgCetR3WkPyKFD3aOd1CMq1J+6oj1i+wGZklzFDXPK9yYYU+8xfqUzqUmcJksLBfIFJPIpcMfKAujqcqxzEK8Gqf7zWSkqYFWYDjmSx9YKwPGJaZoBWxAAKVApNtWzAA+EADC7lBhGeKLzzJ3BOVA+sMahLADl9IRYPi0iY/20vrFzD2MwzasAx3hxWVyALrSG/iEHUzG5rnF0q5N9IGQkukHh9DAFR0jkB/tkPwv+EGUGIyZpSpKwbMRodDtHgRc00xw46DaGlWn/D5KhdLUAU3S3eI1dIulSJDIQy5gufup7zueQjbuoWzPHZ1NuLpSmckrUEh3JJb3gLEOlstKnlgrcM/wp8zc+URmJYxMnrzLUCdidByCRYRijKAStZKuAETX8ir4wwS6uOF1CvidKAQLJDm3M+EDT62WsusrUrcqP4wFKmFVjMCBwa/mXbwjZKwpGpIVzUSfyhJslH33GAhbcOOKUqOyEpJ5kk+loIoatM2YlIQlKXD2IDcCY+UKSELCESilLPpmueOph2gkSgAliHUNbtlJ9owTzBqaI4ieGIqQrt6JdWXnq799hswiGxHElLzKUbrJf6RS42SylINlEhIs4diG4C+0Q1ROAJCieGkD8NeXqMA5oTDMokBuXpG9K8rWgNRymyyb7p/ONiZjkOonwAHvFpRcTJozXPRdUA4ojsS1d49j+MNaaXmJ/m174W4sghAGwUXgAPqmIsmwTgk7LPHMRrRKcP3RhRLyzUnnDXUER3M8eAFQvgWPoIbysUCEtuVI9AYF6QU7zX4ge0aG7Q7x7RlmoETCi6ln0YrBLXMnqOiXvux7R9oeV3SyZmYS0KTx7R/9TEPTrdCkuQChQPib/SOgURlTUS1IFsibeG/OMJZAqOt1FkvpSsD/ASW0IQo+rCA6npTNSCRIAAvdB980U6aUD5bwHitBmkzAAfgVbwjRDDdwUS/7Rz/APgjwln/APceHSCedZIHPqn/APaHowt2LHQesbJGH33aNhTfc9uJZvSOZJkqUZSAdEnq2ud7nbWEMhyCpSnKoqunFH/dpZGnWAE8MySB6t5xJJWAkJvz5HcQt5APKofGfeG0klySWsCe9o0zJq8gWUgZthduD+ECLUdQRGEivKCUm4HOFeEPyn2prylTARmMZezRqxCdLWl0jtnw/wBYUyAofKWG+sbCAiZ5EGUiKk5FFO3GK/o7iQUkELV2XCgr4QSBo22sRdJOSlBuASLg2hlQryJd2CoCbWGX1Rl0hlqlqcHsG6dx3eHtEvWnMp22e4s7xYJqAUdsZknn5EcIm1Lykpz5R8pNwRwLaGPYdHQmcqVEcxhqPWNcmaSoNxhrNppqjYg8NI1SsLWS6lJF9AQfQGKmMgDcRdSepvkgpUUvp9YW45LKcyXsVX83j0egA7nh1FFMksR+tYxlo7QPOPseg5MwY5r1OQrgICp0OH4Kf0j0ejD+8yncICyHA3DeoMVnQnESmRNAAKkrBcnZQIbwKfWPR6M4e417x8nHJmyEXG6j+EaqjpHOUFI6uVcMTmVuI+R6GT8ToRTMD0ongBPVybAD4l7CPkjpXPJ/w5Hmv8Y+x6DKJ0Y1m6uxOZUyJklaJQC0lLjNY7G51BYxz6jqyuWsruuUrKs7KGgP80fI9C/kKP8AE8yhSKmEyYdi28DFZO92j0ehQCZmgTTv6RTYZWpKQlSXPER6PR7IARNr3GQlIIZSdS2sHKwwBCWL6aj849HoXIFRpBuG1lE9OrKsjKOAv9YhMRqFJsCb7v8AoR6PQXGPVA5zqLOtPKDsNnJzAKzHkLDXk0fI9DwGoiDuf//Z"/>
          <p:cNvSpPr>
            <a:spLocks noChangeAspect="1" noChangeArrowheads="1"/>
          </p:cNvSpPr>
          <p:nvPr/>
        </p:nvSpPr>
        <p:spPr bwMode="auto">
          <a:xfrm>
            <a:off x="0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" name="Picture 33" descr="C:\Users\Public\Documents\imagesUCD35SB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6665" y="3429013"/>
            <a:ext cx="1614491" cy="1500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https://encrypted-tbn3.gstatic.com/images?q=tbn:ANd9GcS1AfTxpxqCBR1ClKSJeZBKUxUqAw-fukDDxrBQww-uaQyyjW-ji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42924"/>
            <a:ext cx="1643075" cy="1503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1042</Words>
  <Application>Microsoft Office PowerPoint</Application>
  <PresentationFormat>Apresentação na tela (16:9)</PresentationFormat>
  <Paragraphs>145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Almir</dc:creator>
  <cp:lastModifiedBy>Almir</cp:lastModifiedBy>
  <cp:revision>31</cp:revision>
  <dcterms:created xsi:type="dcterms:W3CDTF">2014-04-15T12:32:51Z</dcterms:created>
  <dcterms:modified xsi:type="dcterms:W3CDTF">2014-05-23T18:32:19Z</dcterms:modified>
</cp:coreProperties>
</file>